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ĺžni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ĺžni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ĺžni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ĺžni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ĺžni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ĺžni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ĺžni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dátumu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ĺžni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ĺžni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ĺžni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ĺžni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ĺžni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ĺžni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ĺžni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ĺžni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ĺžni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ĺžni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AA4EEC1-E665-4FBC-9CFC-A3D7A32C830B}" type="datetimeFigureOut">
              <a:rPr lang="sk-SK" smtClean="0"/>
              <a:pPr/>
              <a:t>7. 12. 2013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E438515-D848-4310-8E3A-05B177062DA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Barometer 1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Patrik </a:t>
            </a:r>
            <a:r>
              <a:rPr lang="sk-SK" dirty="0" err="1" smtClean="0"/>
              <a:t>Brezo</a:t>
            </a:r>
            <a:r>
              <a:rPr lang="sk-SK" dirty="0" smtClean="0"/>
              <a:t> ,Marko </a:t>
            </a:r>
            <a:r>
              <a:rPr lang="sk-SK" dirty="0" err="1" smtClean="0"/>
              <a:t>Cibere</a:t>
            </a:r>
            <a:r>
              <a:rPr lang="sk-SK" dirty="0" smtClean="0"/>
              <a:t>, René </a:t>
            </a:r>
            <a:r>
              <a:rPr lang="sk-SK" dirty="0" err="1" smtClean="0"/>
              <a:t>Harasti</a:t>
            </a:r>
            <a:r>
              <a:rPr lang="sk-SK" dirty="0" smtClean="0"/>
              <a:t> a Jaroslav Kmeť </a:t>
            </a:r>
            <a:endParaRPr lang="sk-SK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Pomôcky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Prehľadná plastová fľaša </a:t>
            </a:r>
          </a:p>
          <a:p>
            <a:r>
              <a:rPr lang="sk-SK" dirty="0" smtClean="0"/>
              <a:t>Prevŕtaná zátka</a:t>
            </a:r>
          </a:p>
          <a:p>
            <a:r>
              <a:rPr lang="sk-SK" dirty="0" smtClean="0"/>
              <a:t>Ohnutá sklenená trubica</a:t>
            </a:r>
          </a:p>
          <a:p>
            <a:r>
              <a:rPr lang="sk-SK" dirty="0" smtClean="0"/>
              <a:t>Tvrdý papier</a:t>
            </a:r>
          </a:p>
          <a:p>
            <a:r>
              <a:rPr lang="sk-SK" dirty="0" smtClean="0"/>
              <a:t>Drevená podložka</a:t>
            </a:r>
            <a:endParaRPr lang="sk-SK" dirty="0"/>
          </a:p>
        </p:txBody>
      </p:sp>
      <p:pic>
        <p:nvPicPr>
          <p:cNvPr id="9" name="Obrázok 8" descr="247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301583">
            <a:off x="5958382" y="1668861"/>
            <a:ext cx="2566990" cy="2581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Obrázok 9" descr="aptitlig-doska-na-krajanie__0193881_PE349446_S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275482">
            <a:off x="6191051" y="3778461"/>
            <a:ext cx="2674934" cy="2674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Obrázok 10" descr="c-1148444_bfbc99529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03533">
            <a:off x="3714744" y="4607727"/>
            <a:ext cx="3000364" cy="2250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Obrázok 11" descr="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183550">
            <a:off x="2121316" y="4985033"/>
            <a:ext cx="1847850" cy="2157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Postup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>
              <a:buAutoNum type="alphaLcParenR"/>
            </a:pPr>
            <a:r>
              <a:rPr lang="sk-SK" sz="2400" dirty="0" smtClean="0"/>
              <a:t>Z plastovej fľaše, ohnutej rúrky a prevŕtanej zátky zostrojíme zariadenie podľa tohto obrázku</a:t>
            </a:r>
          </a:p>
          <a:p>
            <a:pPr marL="566928" indent="-457200">
              <a:buNone/>
            </a:pPr>
            <a:r>
              <a:rPr lang="sk-SK" sz="2400" dirty="0" smtClean="0"/>
              <a:t>Fľašu čiastočne naplníme vodou a </a:t>
            </a:r>
          </a:p>
          <a:p>
            <a:pPr marL="566928" indent="-457200">
              <a:buNone/>
            </a:pPr>
            <a:r>
              <a:rPr lang="sk-SK" sz="2400" dirty="0" smtClean="0"/>
              <a:t>prevŕtame  hrdlom dolu. Celé </a:t>
            </a:r>
          </a:p>
          <a:p>
            <a:pPr marL="566928" indent="-457200">
              <a:buNone/>
            </a:pPr>
            <a:r>
              <a:rPr lang="sk-SK" sz="2400" dirty="0" smtClean="0"/>
              <a:t>Zariadenie  upevnite na drevenú dosku</a:t>
            </a:r>
          </a:p>
          <a:p>
            <a:pPr marL="566928" indent="-457200">
              <a:buNone/>
            </a:pPr>
            <a:r>
              <a:rPr lang="sk-SK" sz="2400" dirty="0" smtClean="0"/>
              <a:t>b) Označte výšku hladiny v rúrke počas</a:t>
            </a:r>
          </a:p>
          <a:p>
            <a:pPr marL="566928" indent="-457200">
              <a:buNone/>
            </a:pPr>
            <a:r>
              <a:rPr lang="sk-SK" sz="2400" dirty="0" smtClean="0"/>
              <a:t>niekoľkých  dní v rovnakom čase a pri</a:t>
            </a:r>
          </a:p>
          <a:p>
            <a:pPr marL="566928" indent="-457200">
              <a:buNone/>
            </a:pPr>
            <a:r>
              <a:rPr lang="sk-SK" sz="2400" dirty="0" smtClean="0"/>
              <a:t>rovnakej teplote.</a:t>
            </a:r>
          </a:p>
        </p:txBody>
      </p:sp>
      <p:pic>
        <p:nvPicPr>
          <p:cNvPr id="4" name="Obrázok 3" descr="barometer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3214686"/>
            <a:ext cx="2552702" cy="321769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>
                <a:solidFill>
                  <a:srgbClr val="FF0000"/>
                </a:solidFill>
              </a:rPr>
              <a:t>Projekt</a:t>
            </a:r>
            <a:endParaRPr lang="sk-SK" dirty="0">
              <a:solidFill>
                <a:srgbClr val="FF0000"/>
              </a:solidFill>
            </a:endParaRPr>
          </a:p>
        </p:txBody>
      </p:sp>
      <p:pic>
        <p:nvPicPr>
          <p:cNvPr id="6" name="Zástupný symbol obsahu 5" descr="barometer_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6674" y="2249488"/>
            <a:ext cx="3430651" cy="4324350"/>
          </a:xfr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5400" dirty="0" smtClean="0">
                <a:solidFill>
                  <a:srgbClr val="FF0000"/>
                </a:solidFill>
              </a:rPr>
              <a:t>Ďakujeme za pozornosť</a:t>
            </a:r>
            <a:endParaRPr lang="sk-SK" sz="5400" dirty="0">
              <a:solidFill>
                <a:srgbClr val="FF0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k-SK" sz="9600" dirty="0" smtClean="0">
                <a:solidFill>
                  <a:srgbClr val="FF0000"/>
                </a:solidFill>
                <a:sym typeface="Wingdings" pitchFamily="2" charset="2"/>
              </a:rPr>
              <a:t></a:t>
            </a:r>
            <a:endParaRPr lang="sk-SK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stský">
  <a:themeElements>
    <a:clrScheme name="Mests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sts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sts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102</TotalTime>
  <Words>79</Words>
  <Application>Microsoft Office PowerPoint</Application>
  <PresentationFormat>Prezentácia na obrazovke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Mestský</vt:lpstr>
      <vt:lpstr>Barometer 1</vt:lpstr>
      <vt:lpstr>Pomôcky</vt:lpstr>
      <vt:lpstr>Postup</vt:lpstr>
      <vt:lpstr>Projekt</vt:lpstr>
      <vt:lpstr>Ďakujeme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Barometer 2</dc:title>
  <dc:creator>Marko</dc:creator>
  <cp:lastModifiedBy>Marko</cp:lastModifiedBy>
  <cp:revision>11</cp:revision>
  <dcterms:created xsi:type="dcterms:W3CDTF">2013-11-23T14:33:26Z</dcterms:created>
  <dcterms:modified xsi:type="dcterms:W3CDTF">2013-12-07T12:16:29Z</dcterms:modified>
</cp:coreProperties>
</file>