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B4-4ECB-4102-8943-D3E9233A9EEF}" type="datetimeFigureOut">
              <a:rPr lang="sk-SK" smtClean="0"/>
              <a:pPr/>
              <a:t>29. 12. 2013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1F2-0D44-452D-91EE-B34D1A25F1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B4-4ECB-4102-8943-D3E9233A9EEF}" type="datetimeFigureOut">
              <a:rPr lang="sk-SK" smtClean="0"/>
              <a:pPr/>
              <a:t>29. 12. 2013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1F2-0D44-452D-91EE-B34D1A25F1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B4-4ECB-4102-8943-D3E9233A9EEF}" type="datetimeFigureOut">
              <a:rPr lang="sk-SK" smtClean="0"/>
              <a:pPr/>
              <a:t>29. 12. 2013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1F2-0D44-452D-91EE-B34D1A25F1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B4-4ECB-4102-8943-D3E9233A9EEF}" type="datetimeFigureOut">
              <a:rPr lang="sk-SK" smtClean="0"/>
              <a:pPr/>
              <a:t>29. 12. 2013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1F2-0D44-452D-91EE-B34D1A25F1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B4-4ECB-4102-8943-D3E9233A9EEF}" type="datetimeFigureOut">
              <a:rPr lang="sk-SK" smtClean="0"/>
              <a:pPr/>
              <a:t>29. 12. 2013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1F2-0D44-452D-91EE-B34D1A25F1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B4-4ECB-4102-8943-D3E9233A9EEF}" type="datetimeFigureOut">
              <a:rPr lang="sk-SK" smtClean="0"/>
              <a:pPr/>
              <a:t>29. 12. 2013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1F2-0D44-452D-91EE-B34D1A25F1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B4-4ECB-4102-8943-D3E9233A9EEF}" type="datetimeFigureOut">
              <a:rPr lang="sk-SK" smtClean="0"/>
              <a:pPr/>
              <a:t>29. 12. 2013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1F2-0D44-452D-91EE-B34D1A25F1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B4-4ECB-4102-8943-D3E9233A9EEF}" type="datetimeFigureOut">
              <a:rPr lang="sk-SK" smtClean="0"/>
              <a:pPr/>
              <a:t>29. 12. 2013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1F2-0D44-452D-91EE-B34D1A25F1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B4-4ECB-4102-8943-D3E9233A9EEF}" type="datetimeFigureOut">
              <a:rPr lang="sk-SK" smtClean="0"/>
              <a:pPr/>
              <a:t>29. 12. 2013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1F2-0D44-452D-91EE-B34D1A25F1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B4-4ECB-4102-8943-D3E9233A9EEF}" type="datetimeFigureOut">
              <a:rPr lang="sk-SK" smtClean="0"/>
              <a:pPr/>
              <a:t>29. 12. 2013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1F2-0D44-452D-91EE-B34D1A25F1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59B4-4ECB-4102-8943-D3E9233A9EEF}" type="datetimeFigureOut">
              <a:rPr lang="sk-SK" smtClean="0"/>
              <a:pPr/>
              <a:t>29. 12. 2013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1F2-0D44-452D-91EE-B34D1A25F1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B59B4-4ECB-4102-8943-D3E9233A9EEF}" type="datetimeFigureOut">
              <a:rPr lang="sk-SK" smtClean="0"/>
              <a:pPr/>
              <a:t>29. 12. 2013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041F2-0D44-452D-91EE-B34D1A25F1F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Ako vytvoríme dúhu ?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Matúš </a:t>
            </a:r>
            <a:r>
              <a:rPr lang="sk-SK" b="1" dirty="0" err="1" smtClean="0">
                <a:solidFill>
                  <a:schemeClr val="tx1"/>
                </a:solidFill>
              </a:rPr>
              <a:t>Végvári</a:t>
            </a:r>
            <a:endParaRPr lang="sk-SK" b="1" dirty="0" smtClean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VIII.A</a:t>
            </a:r>
            <a:endParaRPr lang="sk-SK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Krok 1.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Pripravíme si </a:t>
            </a:r>
            <a:r>
              <a:rPr lang="sk-SK" dirty="0" smtClean="0"/>
              <a:t>škatuľu</a:t>
            </a:r>
            <a:r>
              <a:rPr lang="sk-SK" dirty="0" smtClean="0"/>
              <a:t>, </a:t>
            </a:r>
            <a:r>
              <a:rPr lang="sk-SK" dirty="0" smtClean="0"/>
              <a:t>CD</a:t>
            </a:r>
            <a:r>
              <a:rPr lang="sk-SK" smtClean="0"/>
              <a:t>, </a:t>
            </a:r>
            <a:r>
              <a:rPr lang="sk-SK" smtClean="0"/>
              <a:t>baterku</a:t>
            </a:r>
            <a:r>
              <a:rPr lang="sk-SK" dirty="0" smtClean="0"/>
              <a:t>, papier</a:t>
            </a:r>
            <a:r>
              <a:rPr lang="sk-SK" dirty="0" smtClean="0"/>
              <a:t>.</a:t>
            </a:r>
          </a:p>
          <a:p>
            <a:r>
              <a:rPr lang="sk-SK" dirty="0" smtClean="0"/>
              <a:t>Položíme to na </a:t>
            </a:r>
            <a:r>
              <a:rPr lang="sk-SK" dirty="0" smtClean="0"/>
              <a:t>ľubovoľné </a:t>
            </a:r>
            <a:r>
              <a:rPr lang="sk-SK" dirty="0" smtClean="0"/>
              <a:t>miesto. </a:t>
            </a:r>
          </a:p>
          <a:p>
            <a:endParaRPr lang="sk-SK" dirty="0"/>
          </a:p>
        </p:txBody>
      </p:sp>
      <p:pic>
        <p:nvPicPr>
          <p:cNvPr id="4" name="Obrázok 3" descr="PB210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786058"/>
            <a:ext cx="7286676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Krok 2.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Do </a:t>
            </a:r>
            <a:r>
              <a:rPr lang="sk-SK" dirty="0" smtClean="0"/>
              <a:t>škatule</a:t>
            </a:r>
            <a:r>
              <a:rPr lang="sk-SK" dirty="0" smtClean="0"/>
              <a:t> </a:t>
            </a:r>
            <a:r>
              <a:rPr lang="sk-SK" dirty="0" smtClean="0"/>
              <a:t>vyrežeme pomocou nožíka dierky.</a:t>
            </a:r>
          </a:p>
          <a:p>
            <a:endParaRPr lang="sk-SK" dirty="0"/>
          </a:p>
        </p:txBody>
      </p:sp>
      <p:pic>
        <p:nvPicPr>
          <p:cNvPr id="4" name="Obrázok 3" descr="PB210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571744"/>
            <a:ext cx="7315282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Krok 3</a:t>
            </a:r>
            <a:r>
              <a:rPr lang="sk-SK" dirty="0" smtClean="0">
                <a:solidFill>
                  <a:srgbClr val="FF0000"/>
                </a:solidFill>
              </a:rPr>
              <a:t>.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zrealizovanie tohto projektu budeme potrebovať kancelársky papier.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PB210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000372"/>
            <a:ext cx="8215338" cy="3538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Krok 4.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Do </a:t>
            </a:r>
            <a:r>
              <a:rPr lang="sk-SK" dirty="0" smtClean="0"/>
              <a:t>škatule</a:t>
            </a:r>
            <a:r>
              <a:rPr lang="sk-SK" dirty="0" smtClean="0"/>
              <a:t> </a:t>
            </a:r>
            <a:r>
              <a:rPr lang="sk-SK" dirty="0" smtClean="0"/>
              <a:t>dáme okolo 10 CD.</a:t>
            </a:r>
          </a:p>
          <a:p>
            <a:r>
              <a:rPr lang="sk-SK" dirty="0" smtClean="0"/>
              <a:t>Rozmiestnime ich po </a:t>
            </a:r>
            <a:r>
              <a:rPr lang="sk-SK" dirty="0" smtClean="0"/>
              <a:t>okraji škatule.</a:t>
            </a:r>
            <a:endParaRPr lang="sk-SK" dirty="0"/>
          </a:p>
        </p:txBody>
      </p:sp>
      <p:pic>
        <p:nvPicPr>
          <p:cNvPr id="4" name="Obrázok 3" descr="PB210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143248"/>
            <a:ext cx="6929486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Krok 5.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boku </a:t>
            </a:r>
            <a:r>
              <a:rPr lang="sk-SK" dirty="0" smtClean="0"/>
              <a:t>škatule urobíme </a:t>
            </a:r>
            <a:r>
              <a:rPr lang="sk-SK" dirty="0" smtClean="0"/>
              <a:t>otvor cca-5X5 cm.</a:t>
            </a:r>
          </a:p>
          <a:p>
            <a:r>
              <a:rPr lang="sk-SK" dirty="0" smtClean="0"/>
              <a:t>Tam vložíme rozsvietenú baterku</a:t>
            </a:r>
            <a:r>
              <a:rPr lang="sk-SK" dirty="0" smtClean="0"/>
              <a:t>.</a:t>
            </a:r>
          </a:p>
          <a:p>
            <a:r>
              <a:rPr lang="sk-SK" dirty="0" smtClean="0"/>
              <a:t>Nad škatuľou držíme kancelársky papier.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PB210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573016"/>
            <a:ext cx="5237416" cy="2790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Výsledok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1"/>
            <a:ext cx="8147248" cy="100811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Na kancelárskom papieri sa objaví krásna </a:t>
            </a:r>
            <a:r>
              <a:rPr lang="sk-SK" b="1" dirty="0" smtClean="0">
                <a:solidFill>
                  <a:srgbClr val="FF0000"/>
                </a:solidFill>
              </a:rPr>
              <a:t>farebná dúha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endParaRPr lang="sk-SK" b="1" dirty="0" smtClean="0"/>
          </a:p>
          <a:p>
            <a:endParaRPr lang="sk-SK" dirty="0"/>
          </a:p>
        </p:txBody>
      </p:sp>
      <p:pic>
        <p:nvPicPr>
          <p:cNvPr id="1026" name="Picture 2" descr="C:\Users\PC\Desktop\Fotografia0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348880"/>
            <a:ext cx="482453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Ď</a:t>
            </a:r>
            <a:r>
              <a:rPr lang="sk-SK" b="1" dirty="0" smtClean="0">
                <a:solidFill>
                  <a:srgbClr val="FF0000"/>
                </a:solidFill>
              </a:rPr>
              <a:t>akujem za pozornosť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Pěticípá hvězda 3"/>
          <p:cNvSpPr/>
          <p:nvPr/>
        </p:nvSpPr>
        <p:spPr>
          <a:xfrm>
            <a:off x="3491880" y="1988840"/>
            <a:ext cx="1368152" cy="14184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Pěticípá hvězda 5"/>
          <p:cNvSpPr/>
          <p:nvPr/>
        </p:nvSpPr>
        <p:spPr>
          <a:xfrm>
            <a:off x="5508104" y="3573016"/>
            <a:ext cx="1440160" cy="105841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Pěticípá hvězda 6"/>
          <p:cNvSpPr/>
          <p:nvPr/>
        </p:nvSpPr>
        <p:spPr>
          <a:xfrm>
            <a:off x="5868144" y="1556792"/>
            <a:ext cx="1656184" cy="12744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Pěticípá hvězda 7"/>
          <p:cNvSpPr/>
          <p:nvPr/>
        </p:nvSpPr>
        <p:spPr>
          <a:xfrm>
            <a:off x="2483768" y="4725144"/>
            <a:ext cx="1584176" cy="84239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Pěticípá hvězda 8"/>
          <p:cNvSpPr/>
          <p:nvPr/>
        </p:nvSpPr>
        <p:spPr>
          <a:xfrm>
            <a:off x="1331640" y="2132856"/>
            <a:ext cx="1296144" cy="13464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99</Words>
  <Application>Microsoft Office PowerPoint</Application>
  <PresentationFormat>Předvádění na obrazovce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Motív Office</vt:lpstr>
      <vt:lpstr>Ako vytvoríme dúhu ?</vt:lpstr>
      <vt:lpstr>Krok 1.</vt:lpstr>
      <vt:lpstr>Krok 2.</vt:lpstr>
      <vt:lpstr>Krok 3.</vt:lpstr>
      <vt:lpstr>Krok 4.</vt:lpstr>
      <vt:lpstr>Krok 5.</vt:lpstr>
      <vt:lpstr>Výsledok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DomaPc</dc:creator>
  <cp:lastModifiedBy>Kardos</cp:lastModifiedBy>
  <cp:revision>9</cp:revision>
  <dcterms:created xsi:type="dcterms:W3CDTF">2013-11-21T17:43:07Z</dcterms:created>
  <dcterms:modified xsi:type="dcterms:W3CDTF">2013-12-29T09:44:17Z</dcterms:modified>
</cp:coreProperties>
</file>