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CEB020-B49A-4613-9129-2B229E7C1F90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5C0E9-4D93-4D76-AC7A-D9C02B8CBDC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i="1" u="sng" dirty="0" smtClean="0">
                <a:latin typeface="Arial Black" pitchFamily="34" charset="0"/>
              </a:rPr>
              <a:t>Svetelný čln a miešanie svetelných lúčov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Bernadett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Tóthová</a:t>
            </a:r>
          </a:p>
          <a:p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VIII.A</a:t>
            </a: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5.časť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  <a:latin typeface="Arial Black" pitchFamily="34" charset="0"/>
              </a:rPr>
              <a:t>Vrchnú časť som celú odstrihla.</a:t>
            </a:r>
            <a:endParaRPr lang="sk-SK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122" name="Picture 2" descr="C:\Documents and Settings\Acer\My Documents\Bluetooth Exchange Folder\Časť 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6.časť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  <a:latin typeface="Arial Black" pitchFamily="34" charset="0"/>
              </a:rPr>
              <a:t>Bočné strany škatule som odstrihla  od 10cm-ovej čiary smerom nahor.</a:t>
            </a:r>
          </a:p>
          <a:p>
            <a:r>
              <a:rPr lang="sk-SK" sz="2400" b="1" dirty="0" smtClean="0">
                <a:solidFill>
                  <a:schemeClr val="bg1"/>
                </a:solidFill>
                <a:latin typeface="Arial Black" pitchFamily="34" charset="0"/>
              </a:rPr>
              <a:t>No spodnú čiaru som neodstrihla.</a:t>
            </a:r>
            <a:endParaRPr lang="sk-SK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pic>
        <p:nvPicPr>
          <p:cNvPr id="6146" name="Picture 2" descr="C:\Documents and Settings\Acer\My Documents\Bluetooth Exchange Folder\Časť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104456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7.časť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Arial Black" pitchFamily="34" charset="0"/>
              </a:rPr>
              <a:t>Všetky strany som zlepila do tvaru škatule – keď mi niečo vyčnievalo tak som to odstrihla.</a:t>
            </a:r>
            <a:endParaRPr lang="sk-SK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170" name="Picture 2" descr="C:\Documents and Settings\Acer\My Documents\Bluetooth Exchange Folder\Časť 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8.časť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38572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  <a:latin typeface="Arial Black" pitchFamily="34" charset="0"/>
              </a:rPr>
              <a:t>Na zadnú stranu škatule som prilepila zrkadlo.</a:t>
            </a:r>
            <a:endParaRPr lang="sk-SK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pic>
        <p:nvPicPr>
          <p:cNvPr id="8194" name="Picture 2" descr="C:\Documents and Settings\Acer\My Documents\Bluetooth Exchange Folder\Časť 8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613016"/>
          </a:xfrm>
        </p:spPr>
        <p:txBody>
          <a:bodyPr>
            <a:normAutofit/>
          </a:bodyPr>
          <a:lstStyle/>
          <a:p>
            <a:pPr algn="ctr"/>
            <a:r>
              <a:rPr lang="sk-SK" sz="9600" i="1" u="sng" dirty="0" smtClean="0">
                <a:latin typeface="Arial Black" pitchFamily="34" charset="0"/>
              </a:rPr>
              <a:t>filtre</a:t>
            </a:r>
            <a:endParaRPr lang="sk-SK" sz="9600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73832"/>
          </a:xfrm>
        </p:spPr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1.časť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1988840"/>
            <a:ext cx="3429000" cy="4869160"/>
          </a:xfrm>
        </p:spPr>
        <p:txBody>
          <a:bodyPr>
            <a:noAutofit/>
          </a:bodyPr>
          <a:lstStyle/>
          <a:p>
            <a:r>
              <a:rPr lang="sk-SK" sz="2200" b="1" dirty="0" smtClean="0">
                <a:solidFill>
                  <a:schemeClr val="bg1"/>
                </a:solidFill>
                <a:latin typeface="Arial Black" pitchFamily="34" charset="0"/>
              </a:rPr>
              <a:t>Vystrihla som 3 malé kartičky tak aby sa vmestili do svetelného člna a vystrihla som do každej otvor tak aby sa otvory navzájom neprekrývali. </a:t>
            </a:r>
          </a:p>
          <a:p>
            <a:r>
              <a:rPr lang="sk-SK" sz="2200" b="1" dirty="0" smtClean="0">
                <a:solidFill>
                  <a:schemeClr val="bg1"/>
                </a:solidFill>
                <a:latin typeface="Arial Black" pitchFamily="34" charset="0"/>
              </a:rPr>
              <a:t>Z igelitových tašiek som vystrihla tri štvorčeky (modrý, zelený a červený) a prilepila som ich na ne.</a:t>
            </a:r>
            <a:endParaRPr lang="sk-SK" sz="2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pic>
        <p:nvPicPr>
          <p:cNvPr id="9218" name="Picture 2" descr="C:\Documents and Settings\Acer\My Documents\Bluetooth Exchange Folder\Časť 1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33096"/>
          </a:xfrm>
        </p:spPr>
        <p:txBody>
          <a:bodyPr>
            <a:normAutofit/>
          </a:bodyPr>
          <a:lstStyle/>
          <a:p>
            <a:pPr algn="ctr"/>
            <a:r>
              <a:rPr lang="sk-SK" sz="8800" i="1" u="sng" dirty="0" smtClean="0">
                <a:latin typeface="Arial Black" pitchFamily="34" charset="0"/>
              </a:rPr>
              <a:t>Biele plátno</a:t>
            </a:r>
            <a:endParaRPr lang="sk-SK" sz="8800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1.časť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449622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  <a:latin typeface="Arial Black" pitchFamily="34" charset="0"/>
              </a:rPr>
              <a:t>Na pokrývku </a:t>
            </a:r>
            <a:r>
              <a:rPr lang="sk-SK" sz="3600" b="1" dirty="0" err="1" smtClean="0">
                <a:solidFill>
                  <a:schemeClr val="bg1"/>
                </a:solidFill>
                <a:latin typeface="Arial Black" pitchFamily="34" charset="0"/>
              </a:rPr>
              <a:t>krabice</a:t>
            </a:r>
            <a:r>
              <a:rPr lang="sk-SK" sz="3600" b="1" dirty="0" smtClean="0">
                <a:solidFill>
                  <a:schemeClr val="bg1"/>
                </a:solidFill>
                <a:latin typeface="Arial Black" pitchFamily="34" charset="0"/>
              </a:rPr>
              <a:t> som prilepila bieli papier.</a:t>
            </a:r>
            <a:endParaRPr lang="sk-SK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42" name="Picture 2" descr="C:\Documents and Settings\Acer\My Documents\Bluetooth Exchange Folder\Časť 1.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765144"/>
          </a:xfrm>
        </p:spPr>
        <p:txBody>
          <a:bodyPr>
            <a:normAutofit/>
          </a:bodyPr>
          <a:lstStyle/>
          <a:p>
            <a:pPr algn="ctr"/>
            <a:r>
              <a:rPr lang="sk-SK" sz="6000" i="1" u="sng" dirty="0" smtClean="0">
                <a:latin typeface="Arial Black" pitchFamily="34" charset="0"/>
              </a:rPr>
              <a:t>Miesto uloženia svetelného člna</a:t>
            </a:r>
            <a:endParaRPr lang="sk-SK" sz="6000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1.časť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rial Black" pitchFamily="34" charset="0"/>
              </a:rPr>
              <a:t>Do </a:t>
            </a:r>
            <a:r>
              <a:rPr lang="sk-SK" sz="2800" b="1" dirty="0" err="1" smtClean="0">
                <a:solidFill>
                  <a:schemeClr val="bg1"/>
                </a:solidFill>
                <a:latin typeface="Arial Black" pitchFamily="34" charset="0"/>
              </a:rPr>
              <a:t>krabice</a:t>
            </a:r>
            <a:r>
              <a:rPr lang="sk-SK" sz="2800" b="1" dirty="0" smtClean="0">
                <a:solidFill>
                  <a:schemeClr val="bg1"/>
                </a:solidFill>
                <a:latin typeface="Arial Black" pitchFamily="34" charset="0"/>
              </a:rPr>
              <a:t> som vložila malí stupienok, aby lúč lepšie dopadol a odrazil sa presne na plátno. </a:t>
            </a:r>
            <a:endParaRPr lang="sk-SK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pic>
        <p:nvPicPr>
          <p:cNvPr id="11266" name="Picture 2" descr="C:\Documents and Settings\Acer\My Documents\Bluetooth Exchange Folder\Časť 1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obsah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Miešanie svetelných lúčov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Zariadenie na skúmanie miešania svetelných lúčov : svetelný čln</a:t>
            </a:r>
          </a:p>
          <a:p>
            <a:pPr>
              <a:buNone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                           : filtre</a:t>
            </a:r>
          </a:p>
          <a:p>
            <a:pPr>
              <a:buNone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                           : biele plátno</a:t>
            </a:r>
          </a:p>
          <a:p>
            <a:pPr>
              <a:buNone/>
            </a:pP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                           : miesto na uloženie     </a:t>
            </a: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..............................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svetelného člna</a:t>
            </a: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338936" cy="2460888"/>
          </a:xfrm>
        </p:spPr>
        <p:txBody>
          <a:bodyPr>
            <a:normAutofit/>
          </a:bodyPr>
          <a:lstStyle/>
          <a:p>
            <a:pPr algn="ctr"/>
            <a:r>
              <a:rPr lang="sk-SK" sz="5400" i="1" u="sng" dirty="0" smtClean="0">
                <a:latin typeface="Arial Black" pitchFamily="34" charset="0"/>
              </a:rPr>
              <a:t>Ďakujem za pozornosť</a:t>
            </a:r>
            <a:endParaRPr lang="sk-SK" sz="5400" i="1" u="sng" dirty="0">
              <a:latin typeface="Arial Black" pitchFamily="34" charset="0"/>
            </a:endParaRPr>
          </a:p>
        </p:txBody>
      </p:sp>
      <p:pic>
        <p:nvPicPr>
          <p:cNvPr id="3" name="Obrázok 2" descr="fyzik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780928"/>
            <a:ext cx="3672408" cy="3856867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i="1" u="sng" dirty="0" smtClean="0">
                <a:latin typeface="Arial Black" pitchFamily="34" charset="0"/>
              </a:rPr>
              <a:t>Miešanie svetelných lúčov </a:t>
            </a:r>
            <a:endParaRPr lang="sk-SK" i="1" u="sng" dirty="0">
              <a:latin typeface="Arial Black" pitchFamily="34" charset="0"/>
            </a:endParaRPr>
          </a:p>
        </p:txBody>
      </p:sp>
      <p:pic>
        <p:nvPicPr>
          <p:cNvPr id="4" name="Zástupný symbol obsahu 3" descr="fyt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5472608" cy="5085184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349320"/>
          </a:xfrm>
        </p:spPr>
        <p:txBody>
          <a:bodyPr>
            <a:noAutofit/>
          </a:bodyPr>
          <a:lstStyle/>
          <a:p>
            <a:pPr algn="ctr"/>
            <a:r>
              <a:rPr lang="sk-SK" sz="7100" i="1" u="sng" dirty="0" smtClean="0">
                <a:latin typeface="Arial Black" pitchFamily="34" charset="0"/>
              </a:rPr>
              <a:t>Zariadenie na skúmanie miešania svetelných lúčov</a:t>
            </a:r>
            <a:endParaRPr lang="sk-SK" sz="7100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33096"/>
          </a:xfrm>
        </p:spPr>
        <p:txBody>
          <a:bodyPr>
            <a:normAutofit/>
          </a:bodyPr>
          <a:lstStyle/>
          <a:p>
            <a:pPr algn="ctr"/>
            <a:r>
              <a:rPr lang="sk-SK" sz="8800" i="1" u="sng" dirty="0" smtClean="0">
                <a:latin typeface="Arial Black" pitchFamily="34" charset="0"/>
              </a:rPr>
              <a:t>Svetelný čln</a:t>
            </a:r>
            <a:endParaRPr lang="sk-SK" sz="8800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1.časť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  <a:latin typeface="Arial Black" pitchFamily="34" charset="0"/>
              </a:rPr>
              <a:t>Miesto kde bude otvor som presne rozdelila na štyri rovnaké časti.</a:t>
            </a:r>
            <a:endParaRPr lang="sk-SK" sz="28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Acer\My Documents\Bluetooth Exchange Folder\Časť 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2.Časť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  <a:latin typeface="Arial Black" pitchFamily="34" charset="0"/>
              </a:rPr>
              <a:t>Namerala som na kružidle 1,5 cm, vložila ho na miesto kde sa priamky pretínajú, spravila kružnicu a vytiahla som ju čiernou fixkou.</a:t>
            </a:r>
            <a:endParaRPr lang="sk-SK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cer\My Documents\Bluetooth Exchange Folder\Časť 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3.časť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bg1"/>
                </a:solidFill>
                <a:latin typeface="Arial Black" pitchFamily="34" charset="0"/>
              </a:rPr>
              <a:t>Kružnicu som potom vystrihla.</a:t>
            </a:r>
            <a:endParaRPr lang="sk-SK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Documents and Settings\Acer\My Documents\Bluetooth Exchange Folder\Časť 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 smtClean="0">
                <a:latin typeface="Arial Black" pitchFamily="34" charset="0"/>
              </a:rPr>
              <a:t>4.časť</a:t>
            </a:r>
            <a:endParaRPr lang="sk-SK" i="1" u="sng" dirty="0">
              <a:latin typeface="Arial Black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Arial Black" pitchFamily="34" charset="0"/>
              </a:rPr>
              <a:t>Po výške škatule som vymerala 10 cm a urobila dlhú čiaru po obvode.</a:t>
            </a:r>
            <a:endParaRPr lang="sk-SK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098" name="Picture 2" descr="C:\Documents and Settings\Acer\My Documents\Bluetooth Exchange Folder\Časť 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xfrm rot="5400000">
            <a:off x="663682" y="1041002"/>
            <a:ext cx="4206240" cy="420624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245</Words>
  <Application>Microsoft Office PowerPoint</Application>
  <PresentationFormat>Prezentácia na obrazovke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Luxusný</vt:lpstr>
      <vt:lpstr>Svetelný čln a miešanie svetelných lúčov</vt:lpstr>
      <vt:lpstr>obsah</vt:lpstr>
      <vt:lpstr>Miešanie svetelných lúčov </vt:lpstr>
      <vt:lpstr>Zariadenie na skúmanie miešania svetelných lúčov</vt:lpstr>
      <vt:lpstr>Svetelný čln</vt:lpstr>
      <vt:lpstr>1.časť</vt:lpstr>
      <vt:lpstr>2.Časť</vt:lpstr>
      <vt:lpstr>3.časť</vt:lpstr>
      <vt:lpstr>4.časť</vt:lpstr>
      <vt:lpstr>5.časť</vt:lpstr>
      <vt:lpstr>6.časť</vt:lpstr>
      <vt:lpstr>7.časť</vt:lpstr>
      <vt:lpstr>8.časť</vt:lpstr>
      <vt:lpstr>filtre</vt:lpstr>
      <vt:lpstr>1.časť</vt:lpstr>
      <vt:lpstr>Biele plátno</vt:lpstr>
      <vt:lpstr>1.časť</vt:lpstr>
      <vt:lpstr>Miesto uloženia svetelného člna</vt:lpstr>
      <vt:lpstr>1.časť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Acer</dc:creator>
  <cp:lastModifiedBy>PC</cp:lastModifiedBy>
  <cp:revision>11</cp:revision>
  <dcterms:created xsi:type="dcterms:W3CDTF">2013-11-04T18:25:01Z</dcterms:created>
  <dcterms:modified xsi:type="dcterms:W3CDTF">2013-11-05T11:55:18Z</dcterms:modified>
</cp:coreProperties>
</file>