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7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59" autoAdjust="0"/>
  </p:normalViewPr>
  <p:slideViewPr>
    <p:cSldViewPr>
      <p:cViewPr varScale="1">
        <p:scale>
          <a:sx n="84" d="100"/>
          <a:sy n="84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06D6A-E606-4CF1-98BF-8BF4C547EECC}" type="datetimeFigureOut">
              <a:rPr lang="sk-SK" smtClean="0"/>
              <a:t>6.11.2016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40DFB-3A6C-45BB-BE2A-FE4C7C1B2CA8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A4EEC1-E665-4FBC-9CFC-A3D7A32C830B}" type="datetimeFigureOut">
              <a:rPr lang="sk-SK" smtClean="0"/>
              <a:pPr/>
              <a:t>6.11.2016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sz="7200" dirty="0">
                <a:solidFill>
                  <a:schemeClr val="tx1"/>
                </a:solidFill>
              </a:rPr>
              <a:t>Barometer</a:t>
            </a:r>
            <a:r>
              <a:rPr lang="sk-SK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/>
              <a:t>Patrik </a:t>
            </a:r>
            <a:r>
              <a:rPr lang="sk-SK" b="1" dirty="0" err="1"/>
              <a:t>Brezo</a:t>
            </a:r>
            <a:r>
              <a:rPr lang="sk-SK" b="1" dirty="0"/>
              <a:t>, Marko </a:t>
            </a:r>
            <a:r>
              <a:rPr lang="sk-SK" b="1" dirty="0" err="1"/>
              <a:t>Cibere</a:t>
            </a:r>
            <a:r>
              <a:rPr lang="sk-SK" b="1" dirty="0"/>
              <a:t>,   </a:t>
            </a:r>
          </a:p>
          <a:p>
            <a:r>
              <a:rPr lang="sk-SK" b="1" dirty="0"/>
              <a:t> René </a:t>
            </a:r>
            <a:r>
              <a:rPr lang="sk-SK" b="1" dirty="0" err="1"/>
              <a:t>Harasti</a:t>
            </a:r>
            <a:r>
              <a:rPr lang="sk-SK" b="1" dirty="0"/>
              <a:t>, Jaroslav Kmeť</a:t>
            </a:r>
          </a:p>
          <a:p>
            <a:r>
              <a:rPr lang="sk-SK" b="1" dirty="0"/>
              <a:t>VII.A </a:t>
            </a:r>
          </a:p>
        </p:txBody>
      </p:sp>
    </p:spTree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FF0000"/>
                </a:solidFill>
              </a:rPr>
              <a:t>Pomôcky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3861048"/>
            <a:ext cx="3491880" cy="72008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sk-SK" dirty="0"/>
              <a:t>Drevená podložka</a:t>
            </a:r>
          </a:p>
        </p:txBody>
      </p:sp>
      <p:pic>
        <p:nvPicPr>
          <p:cNvPr id="9" name="Obrázok 8" descr="247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301583">
            <a:off x="1119449" y="4705550"/>
            <a:ext cx="1690980" cy="1903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Obrázok 9" descr="aptitlig-doska-na-krajanie__0193881_PE349446_S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275482">
            <a:off x="4434339" y="1923189"/>
            <a:ext cx="1946267" cy="19462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Obrázok 10" descr="c-1148444_bfbc99529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03533">
            <a:off x="3752214" y="4223592"/>
            <a:ext cx="3000364" cy="2250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Obrázok 11" descr="images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9183550">
            <a:off x="6536745" y="453233"/>
            <a:ext cx="1847850" cy="34144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ovéPole 12"/>
          <p:cNvSpPr txBox="1"/>
          <p:nvPr/>
        </p:nvSpPr>
        <p:spPr>
          <a:xfrm>
            <a:off x="323528" y="1700808"/>
            <a:ext cx="40283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v"/>
            </a:pPr>
            <a:r>
              <a:rPr lang="sk-SK" dirty="0"/>
              <a:t> </a:t>
            </a:r>
            <a:r>
              <a:rPr lang="sk-SK" sz="2600" dirty="0"/>
              <a:t>Prehľadná plastová fľaša </a:t>
            </a:r>
          </a:p>
          <a:p>
            <a:endParaRPr lang="sk-SK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3528" y="2276872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v"/>
            </a:pPr>
            <a:r>
              <a:rPr lang="sk-SK" dirty="0"/>
              <a:t> </a:t>
            </a:r>
            <a:r>
              <a:rPr lang="sk-SK" sz="2600" dirty="0"/>
              <a:t>Prevŕtaná zátka</a:t>
            </a:r>
          </a:p>
          <a:p>
            <a:endParaRPr lang="sk-SK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278092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v"/>
            </a:pPr>
            <a:r>
              <a:rPr lang="sk-SK" dirty="0"/>
              <a:t> </a:t>
            </a:r>
            <a:r>
              <a:rPr lang="sk-SK" sz="2600" dirty="0"/>
              <a:t>Ohnutá sklenená trubica</a:t>
            </a:r>
          </a:p>
          <a:p>
            <a:endParaRPr lang="sk-SK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23528" y="3356992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v"/>
            </a:pPr>
            <a:r>
              <a:rPr lang="sk-SK" dirty="0"/>
              <a:t> </a:t>
            </a:r>
            <a:r>
              <a:rPr lang="sk-SK" sz="2600" dirty="0"/>
              <a:t>Tvrdý papier</a:t>
            </a:r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4653136"/>
            <a:ext cx="1217078" cy="174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sk-SK" dirty="0">
                <a:solidFill>
                  <a:srgbClr val="FF0000"/>
                </a:solidFill>
              </a:rPr>
              <a:t>Postup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4389120"/>
          </a:xfrm>
        </p:spPr>
        <p:txBody>
          <a:bodyPr>
            <a:normAutofit/>
          </a:bodyPr>
          <a:lstStyle/>
          <a:p>
            <a:pPr marL="566928" indent="-457200">
              <a:buFont typeface="Wingdings" pitchFamily="2" charset="2"/>
              <a:buChar char="v"/>
            </a:pPr>
            <a:r>
              <a:rPr lang="sk-SK" sz="2400" dirty="0"/>
              <a:t>Z plastovej fľaše, ohnutej rúrky a prevŕtanej zátky zostrojte zariadenie podľa tohto obrázku.</a:t>
            </a:r>
          </a:p>
          <a:p>
            <a:pPr marL="566928" indent="-457200">
              <a:buFont typeface="Wingdings" pitchFamily="2" charset="2"/>
              <a:buChar char="v"/>
            </a:pPr>
            <a:r>
              <a:rPr lang="sk-SK" sz="2400" dirty="0"/>
              <a:t>Fľašu čiastočne naplňte vodou a prevráťte hrdlom dolu. </a:t>
            </a:r>
          </a:p>
          <a:p>
            <a:pPr marL="566928" indent="-457200">
              <a:buFont typeface="Wingdings" pitchFamily="2" charset="2"/>
              <a:buChar char="v"/>
            </a:pPr>
            <a:r>
              <a:rPr lang="sk-SK" sz="2400" dirty="0"/>
              <a:t>Celé zariadenie  upevnite na drevenú </a:t>
            </a:r>
            <a:br>
              <a:rPr lang="sk-SK" sz="2400" dirty="0"/>
            </a:br>
            <a:r>
              <a:rPr lang="sk-SK" sz="2400" dirty="0"/>
              <a:t>dosku.</a:t>
            </a:r>
          </a:p>
          <a:p>
            <a:pPr marL="566928" indent="-457200">
              <a:buFont typeface="Wingdings" pitchFamily="2" charset="2"/>
              <a:buChar char="v"/>
            </a:pPr>
            <a:r>
              <a:rPr lang="sk-SK" sz="2400" dirty="0"/>
              <a:t>Označte výšku hladiny v rúrke počas</a:t>
            </a:r>
          </a:p>
          <a:p>
            <a:pPr marL="566928" indent="-457200">
              <a:buNone/>
            </a:pPr>
            <a:r>
              <a:rPr lang="sk-SK" sz="2400" dirty="0"/>
              <a:t>niekoľkých  dní v rovnakom čase a pri</a:t>
            </a:r>
          </a:p>
          <a:p>
            <a:pPr marL="566928" indent="-457200">
              <a:buNone/>
            </a:pPr>
            <a:r>
              <a:rPr lang="sk-SK" sz="2400" dirty="0"/>
              <a:t>rovnakej teplote.</a:t>
            </a:r>
          </a:p>
        </p:txBody>
      </p:sp>
      <p:pic>
        <p:nvPicPr>
          <p:cNvPr id="4" name="Obrázok 3" descr="barometer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996952"/>
            <a:ext cx="2552702" cy="321769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pPr algn="ctr"/>
            <a:r>
              <a:rPr lang="sk-SK" dirty="0">
                <a:solidFill>
                  <a:srgbClr val="FF0000"/>
                </a:solidFill>
              </a:rPr>
              <a:t>Princíp merania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935480"/>
            <a:ext cx="3826768" cy="4389120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Na meranie atmosférického tlaku sa používa </a:t>
            </a:r>
            <a:r>
              <a:rPr lang="sk-SK" dirty="0">
                <a:solidFill>
                  <a:srgbClr val="FF0000"/>
                </a:solidFill>
              </a:rPr>
              <a:t>barometer.</a:t>
            </a:r>
            <a:r>
              <a:rPr lang="sk-SK" dirty="0"/>
              <a:t> </a:t>
            </a:r>
          </a:p>
          <a:p>
            <a:r>
              <a:rPr lang="sk-SK" dirty="0"/>
              <a:t>Vo fľaši, ktorú používate je uzavretý vzduch.</a:t>
            </a:r>
          </a:p>
          <a:p>
            <a:r>
              <a:rPr lang="sk-SK" dirty="0"/>
              <a:t>Jeho objem sa pri zmenách atmosférického tlaku  zmení, a preto sa mení aj výška stĺpca kvapaliny.</a:t>
            </a:r>
          </a:p>
          <a:p>
            <a:r>
              <a:rPr lang="sk-SK" dirty="0"/>
              <a:t>Objem vzduchu závisí od vonkajšieho tlaku a od teploty miestnosti.</a:t>
            </a:r>
          </a:p>
        </p:txBody>
      </p:sp>
      <p:pic>
        <p:nvPicPr>
          <p:cNvPr id="7" name="Obrázek 6" descr="CAM010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1412776"/>
            <a:ext cx="4137924" cy="5013176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3968" y="1772816"/>
            <a:ext cx="4392488" cy="1800200"/>
          </a:xfrm>
        </p:spPr>
        <p:txBody>
          <a:bodyPr>
            <a:normAutofit/>
          </a:bodyPr>
          <a:lstStyle/>
          <a:p>
            <a:pPr algn="ctr"/>
            <a:r>
              <a:rPr lang="sk-SK" sz="5400" dirty="0">
                <a:solidFill>
                  <a:srgbClr val="FF0000"/>
                </a:solidFill>
              </a:rPr>
              <a:t>Ďakujeme </a:t>
            </a:r>
            <a:br>
              <a:rPr lang="sk-SK" sz="5400" dirty="0">
                <a:solidFill>
                  <a:srgbClr val="FF0000"/>
                </a:solidFill>
              </a:rPr>
            </a:br>
            <a:r>
              <a:rPr lang="sk-SK" sz="5400" dirty="0">
                <a:solidFill>
                  <a:srgbClr val="FF0000"/>
                </a:solidFill>
              </a:rPr>
              <a:t>za pozornosť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27984" y="3717032"/>
            <a:ext cx="4114800" cy="1887488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endParaRPr lang="sk-SK" sz="9600" dirty="0">
              <a:solidFill>
                <a:srgbClr val="FF0000"/>
              </a:solidFill>
              <a:sym typeface="Wingdings" pitchFamily="2" charset="2"/>
            </a:endParaRPr>
          </a:p>
          <a:p>
            <a:pPr algn="ctr">
              <a:buNone/>
            </a:pPr>
            <a:r>
              <a:rPr lang="sk-SK" sz="38400" dirty="0">
                <a:solidFill>
                  <a:srgbClr val="FF0000"/>
                </a:solidFill>
                <a:sym typeface="Wingdings" pitchFamily="2" charset="2"/>
              </a:rPr>
              <a:t></a:t>
            </a:r>
            <a:endParaRPr lang="sk-SK" sz="38400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7" descr="CAM010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611560" y="1916832"/>
            <a:ext cx="3240360" cy="4608511"/>
          </a:xfrm>
          <a:prstGeom prst="rect">
            <a:avLst/>
          </a:prstGeom>
        </p:spPr>
      </p:pic>
      <p:sp>
        <p:nvSpPr>
          <p:cNvPr id="5" name="Nadpis 10"/>
          <p:cNvSpPr txBox="1">
            <a:spLocks/>
          </p:cNvSpPr>
          <p:nvPr/>
        </p:nvSpPr>
        <p:spPr>
          <a:xfrm>
            <a:off x="0" y="692696"/>
            <a:ext cx="4464496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Barometer</a:t>
            </a:r>
          </a:p>
        </p:txBody>
      </p:sp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112</Words>
  <Application>Microsoft Office PowerPoint</Application>
  <PresentationFormat>Prezentácia na obrazovke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Wingdings</vt:lpstr>
      <vt:lpstr>Wingdings 2</vt:lpstr>
      <vt:lpstr>Tok</vt:lpstr>
      <vt:lpstr>Barometer </vt:lpstr>
      <vt:lpstr>Pomôcky</vt:lpstr>
      <vt:lpstr>Postup</vt:lpstr>
      <vt:lpstr>Princíp merania</vt:lpstr>
      <vt:lpstr>Ďakujeme 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Barometer 2</dc:title>
  <dc:creator>Marko</dc:creator>
  <cp:lastModifiedBy>Peter Krajnak</cp:lastModifiedBy>
  <cp:revision>25</cp:revision>
  <dcterms:created xsi:type="dcterms:W3CDTF">2013-11-23T14:33:26Z</dcterms:created>
  <dcterms:modified xsi:type="dcterms:W3CDTF">2016-11-06T13:15:51Z</dcterms:modified>
</cp:coreProperties>
</file>