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5" r:id="rId8"/>
    <p:sldId id="264" r:id="rId9"/>
    <p:sldId id="263" r:id="rId10"/>
    <p:sldId id="260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2016-11-06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7200" b="1" dirty="0">
                <a:solidFill>
                  <a:schemeClr val="bg1"/>
                </a:solidFill>
              </a:rPr>
              <a:t>Elektrometer</a:t>
            </a:r>
            <a:r>
              <a:rPr lang="sk-SK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sk-SK" dirty="0">
              <a:solidFill>
                <a:srgbClr val="00B0F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Patrik </a:t>
            </a:r>
            <a:r>
              <a:rPr lang="sk-SK" dirty="0" err="1"/>
              <a:t>brezo</a:t>
            </a:r>
            <a:r>
              <a:rPr lang="sk-SK" dirty="0"/>
              <a:t> a </a:t>
            </a:r>
            <a:r>
              <a:rPr lang="sk-SK" dirty="0" err="1"/>
              <a:t>matej</a:t>
            </a:r>
            <a:r>
              <a:rPr lang="sk-SK" dirty="0"/>
              <a:t> </a:t>
            </a:r>
            <a:r>
              <a:rPr lang="sk-SK" dirty="0" err="1"/>
              <a:t>Ďurčo</a:t>
            </a:r>
            <a:r>
              <a:rPr lang="sk-SK" dirty="0"/>
              <a:t> </a:t>
            </a:r>
            <a:r>
              <a:rPr lang="sk-SK" dirty="0" err="1"/>
              <a:t>ix.a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636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Návod na výrobu vlastného elektroskopu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</a:rPr>
              <a:t>Prerežeme plastovú fľašu približne v polovici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</a:rPr>
              <a:t>Urobíme dieru vo vrchnáku od plastovej fľaše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</a:rPr>
              <a:t>Medený drôt prestrčíme cez dieru vo vrchnáku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</a:rPr>
              <a:t>Na medený drôt upevníme polyetylénový pásik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</a:rPr>
              <a:t>Medený drôt vo vrchnáku upevníme alobalom</a:t>
            </a:r>
          </a:p>
        </p:txBody>
      </p:sp>
    </p:spTree>
    <p:extLst>
      <p:ext uri="{BB962C8B-B14F-4D97-AF65-F5344CB8AC3E}">
        <p14:creationId xmlns:p14="http://schemas.microsoft.com/office/powerpoint/2010/main" val="421542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603" y="2250015"/>
            <a:ext cx="4555066" cy="3416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718" y="2253679"/>
            <a:ext cx="4550879" cy="34131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40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557" y="1678694"/>
            <a:ext cx="5640205" cy="4230154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224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Ďakujeme za pozornosť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lak 3"/>
          <p:cNvSpPr/>
          <p:nvPr/>
        </p:nvSpPr>
        <p:spPr>
          <a:xfrm>
            <a:off x="1622738" y="2240924"/>
            <a:ext cx="2781837" cy="1493949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lak 4"/>
          <p:cNvSpPr/>
          <p:nvPr/>
        </p:nvSpPr>
        <p:spPr>
          <a:xfrm>
            <a:off x="3863662" y="2711063"/>
            <a:ext cx="2768958" cy="1584102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lak 5"/>
          <p:cNvSpPr/>
          <p:nvPr/>
        </p:nvSpPr>
        <p:spPr>
          <a:xfrm>
            <a:off x="6104586" y="2240924"/>
            <a:ext cx="2923504" cy="1856525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esk 6"/>
          <p:cNvSpPr/>
          <p:nvPr/>
        </p:nvSpPr>
        <p:spPr>
          <a:xfrm rot="823635">
            <a:off x="2400404" y="3857270"/>
            <a:ext cx="1411921" cy="2133032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esk 7"/>
          <p:cNvSpPr/>
          <p:nvPr/>
        </p:nvSpPr>
        <p:spPr>
          <a:xfrm rot="2440069">
            <a:off x="7175394" y="4068802"/>
            <a:ext cx="1197735" cy="1979648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Usmiata tvár 8"/>
          <p:cNvSpPr/>
          <p:nvPr/>
        </p:nvSpPr>
        <p:spPr>
          <a:xfrm>
            <a:off x="4867236" y="4451648"/>
            <a:ext cx="1336848" cy="1297593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541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Pomôcky: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2400" dirty="0"/>
              <a:t>Alobal</a:t>
            </a:r>
          </a:p>
          <a:p>
            <a:r>
              <a:rPr lang="sk-SK" sz="2400" dirty="0"/>
              <a:t>Polyetylénový pásik</a:t>
            </a:r>
          </a:p>
          <a:p>
            <a:r>
              <a:rPr lang="sk-SK" sz="2400" dirty="0"/>
              <a:t>Tenký medený drôt</a:t>
            </a:r>
          </a:p>
          <a:p>
            <a:r>
              <a:rPr lang="sk-SK" sz="2400" dirty="0"/>
              <a:t>Drevená špajdľa</a:t>
            </a:r>
          </a:p>
          <a:p>
            <a:r>
              <a:rPr lang="sk-SK" sz="2400" dirty="0"/>
              <a:t>Nožnice</a:t>
            </a:r>
          </a:p>
          <a:p>
            <a:r>
              <a:rPr lang="sk-SK" sz="2400" dirty="0"/>
              <a:t>Pravítko</a:t>
            </a:r>
          </a:p>
          <a:p>
            <a:r>
              <a:rPr lang="sk-SK" sz="2400" dirty="0"/>
              <a:t>Hodvábna látka </a:t>
            </a:r>
          </a:p>
          <a:p>
            <a:r>
              <a:rPr lang="sk-SK" sz="2400" dirty="0"/>
              <a:t>Plastová fľaša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02" y="2603500"/>
            <a:ext cx="2433436" cy="34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2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2683" y="1038062"/>
            <a:ext cx="8761413" cy="706964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Alobal                     Polyetylénový pásik 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" y="2717440"/>
            <a:ext cx="3649015" cy="27369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53" y="2717440"/>
            <a:ext cx="3649015" cy="27367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Rovná spojovacia šípka 9"/>
          <p:cNvCxnSpPr/>
          <p:nvPr/>
        </p:nvCxnSpPr>
        <p:spPr>
          <a:xfrm>
            <a:off x="5883389" y="1745026"/>
            <a:ext cx="2150772" cy="1468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 flipH="1">
            <a:off x="2562896" y="1745026"/>
            <a:ext cx="605307" cy="817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Tenký medený drôt     Drevená špajdľa     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7" y="2885458"/>
            <a:ext cx="3406391" cy="2554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72" y="2885458"/>
            <a:ext cx="3406390" cy="2554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Rovná spojovacia šípka 8"/>
          <p:cNvCxnSpPr/>
          <p:nvPr/>
        </p:nvCxnSpPr>
        <p:spPr>
          <a:xfrm>
            <a:off x="6245817" y="1680632"/>
            <a:ext cx="1813302" cy="175999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H="1">
            <a:off x="4121238" y="1813302"/>
            <a:ext cx="1225677" cy="10721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07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Nožnice                                 Pravítko                         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1" y="2907517"/>
            <a:ext cx="3429925" cy="2572444"/>
          </a:xfrm>
          <a:prstGeom prst="snip2DiagRect">
            <a:avLst/>
          </a:prstGeom>
          <a:solidFill>
            <a:schemeClr val="tx1">
              <a:lumMod val="95000"/>
              <a:lumOff val="5000"/>
            </a:scheme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68" y="2907517"/>
            <a:ext cx="3429925" cy="25724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Rovná spojovacia šípka 6"/>
          <p:cNvCxnSpPr/>
          <p:nvPr/>
        </p:nvCxnSpPr>
        <p:spPr>
          <a:xfrm>
            <a:off x="7067227" y="1906292"/>
            <a:ext cx="635431" cy="867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>
            <a:off x="2444913" y="1680632"/>
            <a:ext cx="0" cy="9850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5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Hodvábna látka               Plastová fľaša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798" y="2814623"/>
            <a:ext cx="3638210" cy="2728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52" y="2814623"/>
            <a:ext cx="3638210" cy="2728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Rovná spojovacia šípka 6"/>
          <p:cNvCxnSpPr/>
          <p:nvPr/>
        </p:nvCxnSpPr>
        <p:spPr>
          <a:xfrm>
            <a:off x="7134896" y="1815921"/>
            <a:ext cx="0" cy="8500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>
            <a:off x="2472744" y="1815921"/>
            <a:ext cx="25757" cy="85000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66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Pokusy: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sk-SK" sz="2400" dirty="0">
                <a:solidFill>
                  <a:schemeClr val="tx1"/>
                </a:solidFill>
              </a:rPr>
              <a:t>Zelektrizujeme pravítko trením o látku. Priložíme ho k p. pásiku a zistíme, aký náboj prevažuje na pravítku, to znamená či v pravítku prevládajú kladné alebo záporné náboje.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Odpoveď:</a:t>
            </a:r>
            <a:r>
              <a:rPr lang="sk-SK" sz="2400" dirty="0">
                <a:solidFill>
                  <a:schemeClr val="tx1"/>
                </a:solidFill>
              </a:rPr>
              <a:t> V pravítku prevládajú rovnaké náboje ako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V pásiku.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0244" y="3016608"/>
            <a:ext cx="3304864" cy="2478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2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 startAt="2"/>
            </a:pPr>
            <a:r>
              <a:rPr lang="sk-SK" sz="2400" dirty="0">
                <a:solidFill>
                  <a:schemeClr val="tx1"/>
                </a:solidFill>
              </a:rPr>
              <a:t>Ako sa správali lístky elektroskopu po prvom použití a ako po viacnásobných použitiach?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Odpoveď : </a:t>
            </a:r>
            <a:r>
              <a:rPr lang="sk-SK" sz="2400" dirty="0">
                <a:solidFill>
                  <a:schemeClr val="tx1"/>
                </a:solidFill>
              </a:rPr>
              <a:t>Lístky sa navzájom odpudzovali a po viacnásobnom sa výchylka lístkov elektroskopu                                    zväčšuje.</a:t>
            </a:r>
          </a:p>
          <a:p>
            <a:pPr marL="0" indent="0">
              <a:buNone/>
            </a:pP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9667" y="3657600"/>
            <a:ext cx="3508917" cy="2631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4392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sk-SK" sz="2400" dirty="0">
                <a:solidFill>
                  <a:schemeClr val="tx1"/>
                </a:solidFill>
              </a:rPr>
              <a:t>Čo sa stane s medeným káblom po dotknutí sa naň prstom? 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Odpoveď: </a:t>
            </a:r>
            <a:r>
              <a:rPr lang="sk-SK" sz="2400" dirty="0">
                <a:solidFill>
                  <a:schemeClr val="tx1"/>
                </a:solidFill>
              </a:rPr>
              <a:t>Dotknutím sa prstom na drôt vynulujeme elektrické náboje v polyetylénovom pásiku.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7080" y="3640608"/>
            <a:ext cx="3338492" cy="2503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84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 − zasadacia miestnosť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</TotalTime>
  <Words>181</Words>
  <Application>Microsoft Office PowerPoint</Application>
  <PresentationFormat>Širokouhlá</PresentationFormat>
  <Paragraphs>30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Ión − zasadacia miestnosť</vt:lpstr>
      <vt:lpstr>Elektrometer </vt:lpstr>
      <vt:lpstr>Pomôcky:</vt:lpstr>
      <vt:lpstr>Alobal                     Polyetylénový pásik </vt:lpstr>
      <vt:lpstr>Tenký medený drôt     Drevená špajdľa     </vt:lpstr>
      <vt:lpstr>Nožnice                                 Pravítko                         </vt:lpstr>
      <vt:lpstr>Hodvábna látka               Plastová fľaša</vt:lpstr>
      <vt:lpstr>Pokusy:</vt:lpstr>
      <vt:lpstr>Prezentácia programu PowerPoint</vt:lpstr>
      <vt:lpstr>Prezentácia programu PowerPoint</vt:lpstr>
      <vt:lpstr>Návod na výrobu vlastného elektroskopu</vt:lpstr>
      <vt:lpstr>Prezentácia programu PowerPoint</vt:lpstr>
      <vt:lpstr>Prezentácia programu PowerPoint</vt:lpstr>
      <vt:lpstr>Ďakujeme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Elektrometer</dc:title>
  <dc:creator>Patrik-Pc</dc:creator>
  <cp:lastModifiedBy>Peter Krajnak</cp:lastModifiedBy>
  <cp:revision>11</cp:revision>
  <dcterms:created xsi:type="dcterms:W3CDTF">2015-10-26T17:15:14Z</dcterms:created>
  <dcterms:modified xsi:type="dcterms:W3CDTF">2016-11-06T13:18:30Z</dcterms:modified>
</cp:coreProperties>
</file>