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8C3200-4F6C-4ED5-AD45-E2197F3A050B}" type="datetimeFigureOut">
              <a:rPr lang="sk-SK" smtClean="0"/>
              <a:t>27. 10. 2015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01A6A0-D101-4048-8B10-2B3046F589C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568952" cy="296167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6000000" scaled="0"/>
                </a:gradFill>
                <a:latin typeface="Monotype Corsiva" panose="03010101010201010101" pitchFamily="66" charset="0"/>
              </a:rPr>
              <a:t> </a:t>
            </a:r>
            <a:r>
              <a:rPr lang="sk-SK" sz="9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6000000" scaled="0"/>
                </a:gradFill>
                <a:latin typeface="Monotype Corsiva" panose="03010101010201010101" pitchFamily="66" charset="0"/>
              </a:rPr>
              <a:t>Odmerný valec </a:t>
            </a:r>
            <a:br>
              <a:rPr lang="sk-SK" sz="9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6000000" scaled="0"/>
                </a:gradFill>
                <a:latin typeface="Monotype Corsiva" panose="03010101010201010101" pitchFamily="66" charset="0"/>
              </a:rPr>
            </a:br>
            <a:r>
              <a:rPr lang="sk-SK" sz="9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6000000" scaled="0"/>
                </a:gradFill>
                <a:latin typeface="Monotype Corsiva" panose="03010101010201010101" pitchFamily="66" charset="0"/>
              </a:rPr>
              <a:t>z plastovej fľaše</a:t>
            </a:r>
            <a:endParaRPr lang="sk-SK" sz="96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6000000" scaled="0"/>
              </a:gra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612576" y="5658296"/>
            <a:ext cx="7772400" cy="1199704"/>
          </a:xfrm>
        </p:spPr>
        <p:txBody>
          <a:bodyPr/>
          <a:lstStyle/>
          <a:p>
            <a:endParaRPr lang="sk-SK" dirty="0" smtClean="0"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  <a:p>
            <a:r>
              <a:rPr lang="sk-SK" dirty="0" smtClean="0">
                <a:pattFill prst="smConfetti">
                  <a:fgClr>
                    <a:schemeClr val="tx2"/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MIRIAM NÉMETHOVÁ A LENKA ŠKULKOVÁ</a:t>
            </a:r>
            <a:endParaRPr lang="sk-SK" dirty="0">
              <a:pattFill prst="smConfetti">
                <a:fgClr>
                  <a:schemeClr val="tx2"/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300192" y="5196101"/>
            <a:ext cx="44470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700" dirty="0">
                <a:pattFill prst="smConfetti">
                  <a:fgClr>
                    <a:srgbClr val="464646"/>
                  </a:fgClr>
                  <a:bgClr>
                    <a:prstClr val="white"/>
                  </a:bgClr>
                </a:pattFill>
                <a:latin typeface="Monotype Corsiva" panose="03010101010201010101" pitchFamily="66" charset="0"/>
              </a:rPr>
              <a:t>FYZIKA-2015/2016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4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k-SK" sz="5400" dirty="0" smtClean="0">
                <a:solidFill>
                  <a:srgbClr val="00B0F0"/>
                </a:solidFill>
              </a:rPr>
              <a:t>Ďakujem  za pozornosť</a:t>
            </a:r>
            <a:endParaRPr lang="sk-SK" sz="5400" dirty="0">
              <a:solidFill>
                <a:srgbClr val="00B0F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206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Plastová fľaša</a:t>
            </a:r>
          </a:p>
          <a:p>
            <a:r>
              <a:rPr lang="sk-SK" dirty="0" smtClean="0"/>
              <a:t>Nožnice</a:t>
            </a:r>
          </a:p>
          <a:p>
            <a:r>
              <a:rPr lang="sk-SK" dirty="0" smtClean="0"/>
              <a:t>Odmerka</a:t>
            </a:r>
          </a:p>
          <a:p>
            <a:r>
              <a:rPr lang="sk-SK" dirty="0" smtClean="0"/>
              <a:t>Nezmazateľná fixka</a:t>
            </a:r>
          </a:p>
          <a:p>
            <a:r>
              <a:rPr lang="sk-SK" dirty="0"/>
              <a:t>P</a:t>
            </a:r>
            <a:r>
              <a:rPr lang="sk-SK" dirty="0" smtClean="0"/>
              <a:t>ravítko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POTREBUJEME: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6" name="Picture 2" descr="C:\Users\Iveta\Desktop\IMG_20151022_142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309"/>
            <a:ext cx="1846123" cy="3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eta\Desktop\IMG_20151022_143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73" y="248412"/>
            <a:ext cx="1809999" cy="30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eta\Desktop\IMG_20151022_142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716249" cy="28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veta\Desktop\IMG_20151022_1425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69" y="4013818"/>
            <a:ext cx="1495521" cy="24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veta\Desktop\IMG_20151022_1426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42732" r="44681" b="40881"/>
          <a:stretch/>
        </p:blipFill>
        <p:spPr bwMode="auto">
          <a:xfrm>
            <a:off x="4403741" y="4013818"/>
            <a:ext cx="545123" cy="5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veta\Desktop\IMG_20151022_14285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9"/>
          <a:stretch/>
        </p:blipFill>
        <p:spPr bwMode="auto">
          <a:xfrm>
            <a:off x="6634147" y="3870718"/>
            <a:ext cx="2109596" cy="27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sk-SK" dirty="0" smtClean="0"/>
              <a:t>Odrežeme vrch fľaše</a:t>
            </a:r>
          </a:p>
          <a:p>
            <a:pPr marL="624078" indent="-514350">
              <a:buFont typeface="+mj-lt"/>
              <a:buAutoNum type="arabicPeriod"/>
            </a:pPr>
            <a:endParaRPr lang="sk-SK" dirty="0" smtClean="0"/>
          </a:p>
          <a:p>
            <a:pPr marL="624078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Návod na výrobu odmerného valca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27516"/>
          <a:stretch/>
        </p:blipFill>
        <p:spPr>
          <a:xfrm>
            <a:off x="1475656" y="2208363"/>
            <a:ext cx="3226642" cy="33773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3762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2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dirty="0" smtClean="0"/>
              <a:t>Pomocou odmerky, ktorá je na obrázku sme naliali do fľaše </a:t>
            </a:r>
          </a:p>
          <a:p>
            <a:pPr marL="109728" indent="0">
              <a:buNone/>
            </a:pPr>
            <a:r>
              <a:rPr lang="sk-SK" sz="3600" dirty="0" smtClean="0"/>
              <a:t>  300ml vody.</a:t>
            </a:r>
          </a:p>
          <a:p>
            <a:endParaRPr lang="sk-SK" sz="3600" dirty="0" smtClean="0"/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Krok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11549" r="12501" b="22302"/>
          <a:stretch/>
        </p:blipFill>
        <p:spPr>
          <a:xfrm>
            <a:off x="1835696" y="3139614"/>
            <a:ext cx="2016224" cy="25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fľaši sme označili hladinu vody fixkou</a:t>
            </a:r>
          </a:p>
          <a:p>
            <a:pPr marL="109728" indent="0">
              <a:buNone/>
            </a:pPr>
            <a:r>
              <a:rPr lang="sk-SK" dirty="0"/>
              <a:t> </a:t>
            </a:r>
            <a:r>
              <a:rPr lang="sk-SK" dirty="0" smtClean="0"/>
              <a:t>  -300ml</a:t>
            </a:r>
          </a:p>
          <a:p>
            <a:r>
              <a:rPr lang="sk-SK" dirty="0" smtClean="0"/>
              <a:t>Do fľaše sme doliali </a:t>
            </a:r>
          </a:p>
          <a:p>
            <a:pPr marL="109728" indent="0">
              <a:buNone/>
            </a:pPr>
            <a:r>
              <a:rPr lang="sk-SK" dirty="0"/>
              <a:t> </a:t>
            </a:r>
            <a:r>
              <a:rPr lang="sk-SK" dirty="0" smtClean="0"/>
              <a:t> 100ml</a:t>
            </a:r>
          </a:p>
          <a:p>
            <a:r>
              <a:rPr lang="sk-SK" dirty="0" smtClean="0"/>
              <a:t>Označili sme ďalšiu </a:t>
            </a:r>
          </a:p>
          <a:p>
            <a:pPr marL="109728" indent="0">
              <a:buNone/>
            </a:pPr>
            <a:r>
              <a:rPr lang="sk-SK" dirty="0"/>
              <a:t> </a:t>
            </a:r>
            <a:r>
              <a:rPr lang="sk-SK" dirty="0" smtClean="0"/>
              <a:t> hladinu vody-400ml</a:t>
            </a:r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4" b="11830"/>
          <a:stretch/>
        </p:blipFill>
        <p:spPr>
          <a:xfrm>
            <a:off x="4937124" y="2492896"/>
            <a:ext cx="3760466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Nalievali sme do fľaše po 100ml vody dokiaľ nebolo vo fľaši 1l vody.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Krok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2489448" cy="41490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13517"/>
            <a:ext cx="2520280" cy="42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484784"/>
            <a:ext cx="2304256" cy="510770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Takto vyzerá hotový odmerný valec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829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Aká je hodnota jedného dielika?</a:t>
            </a:r>
          </a:p>
          <a:p>
            <a:endParaRPr lang="sk-SK" dirty="0"/>
          </a:p>
          <a:p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1 dielik:</a:t>
            </a:r>
          </a:p>
          <a:p>
            <a:pPr marL="109728" indent="0">
              <a:buNone/>
            </a:pPr>
            <a:endParaRPr lang="sk-SK" dirty="0"/>
          </a:p>
          <a:p>
            <a:pPr marL="109728" indent="0">
              <a:buNone/>
            </a:pPr>
            <a:r>
              <a:rPr lang="sk-SK" dirty="0" smtClean="0"/>
              <a:t>(900-700) : 2=</a:t>
            </a:r>
          </a:p>
          <a:p>
            <a:pPr marL="109728" indent="0">
              <a:buNone/>
            </a:pPr>
            <a:r>
              <a:rPr lang="sk-SK" dirty="0"/>
              <a:t> </a:t>
            </a:r>
            <a:r>
              <a:rPr lang="sk-SK" dirty="0" smtClean="0"/>
              <a:t>   200       : 2= 100</a:t>
            </a:r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r>
              <a:rPr lang="sk-SK" b="1" dirty="0" smtClean="0"/>
              <a:t>1 dielik=100ml</a:t>
            </a: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Odpovedzte na otázky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449906"/>
            <a:ext cx="2523963" cy="4200508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6228184" y="3744309"/>
            <a:ext cx="2808312" cy="20609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00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Urč objem kvapaliny v odmernom </a:t>
            </a:r>
            <a:r>
              <a:rPr lang="sk-SK" dirty="0" smtClean="0"/>
              <a:t>valci</a:t>
            </a:r>
          </a:p>
          <a:p>
            <a:pPr marL="109728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109728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244821" cy="3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46" y="-55286"/>
            <a:ext cx="2244821" cy="3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-171400"/>
            <a:ext cx="2244821" cy="3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244821" cy="3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12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124</Words>
  <Application>Microsoft Office PowerPoint</Application>
  <PresentationFormat>Prezentácia na obrazovke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Hala</vt:lpstr>
      <vt:lpstr> Odmerný valec  z plastovej fľaše</vt:lpstr>
      <vt:lpstr>POTREBUJEME: </vt:lpstr>
      <vt:lpstr>Návod na výrobu odmerného valca </vt:lpstr>
      <vt:lpstr>2. Krok</vt:lpstr>
      <vt:lpstr>Prezentácia programu PowerPoint</vt:lpstr>
      <vt:lpstr>3. Krok</vt:lpstr>
      <vt:lpstr>Takto vyzerá hotový odmerný valec</vt:lpstr>
      <vt:lpstr>Odpovedzte na otázky</vt:lpstr>
      <vt:lpstr>Úloha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Odmerný valec  z plastovej fľaše</dc:title>
  <dc:creator>Iveta</dc:creator>
  <cp:lastModifiedBy>Iveta</cp:lastModifiedBy>
  <cp:revision>19</cp:revision>
  <dcterms:created xsi:type="dcterms:W3CDTF">2015-10-22T12:04:30Z</dcterms:created>
  <dcterms:modified xsi:type="dcterms:W3CDTF">2015-10-27T18:57:53Z</dcterms:modified>
</cp:coreProperties>
</file>