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39D1C01-468C-4A1F-BE5F-C919B7BB3F7D}" type="datetimeFigureOut">
              <a:rPr lang="de-DE" smtClean="0"/>
              <a:pPr/>
              <a:t>24.11.2016</a:t>
            </a:fld>
            <a:endParaRPr lang="de-DE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AE60773-1BD9-4896-8DB0-A31ED5DBFBE5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D1C01-468C-4A1F-BE5F-C919B7BB3F7D}" type="datetimeFigureOut">
              <a:rPr lang="de-DE" smtClean="0"/>
              <a:pPr/>
              <a:t>24.11.2016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0773-1BD9-4896-8DB0-A31ED5DBFBE5}" type="slidenum">
              <a:rPr lang="de-DE" smtClean="0"/>
              <a:pPr/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D1C01-468C-4A1F-BE5F-C919B7BB3F7D}" type="datetimeFigureOut">
              <a:rPr lang="de-DE" smtClean="0"/>
              <a:pPr/>
              <a:t>24.11.2016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0773-1BD9-4896-8DB0-A31ED5DBFBE5}" type="slidenum">
              <a:rPr lang="de-DE" smtClean="0"/>
              <a:pPr/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D1C01-468C-4A1F-BE5F-C919B7BB3F7D}" type="datetimeFigureOut">
              <a:rPr lang="de-DE" smtClean="0"/>
              <a:pPr/>
              <a:t>24.11.2016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0773-1BD9-4896-8DB0-A31ED5DBFBE5}" type="slidenum">
              <a:rPr lang="de-DE" smtClean="0"/>
              <a:pPr/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D1C01-468C-4A1F-BE5F-C919B7BB3F7D}" type="datetimeFigureOut">
              <a:rPr lang="de-DE" smtClean="0"/>
              <a:pPr/>
              <a:t>24.11.2016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0773-1BD9-4896-8DB0-A31ED5DBFBE5}" type="slidenum">
              <a:rPr lang="de-DE" smtClean="0"/>
              <a:pPr/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D1C01-468C-4A1F-BE5F-C919B7BB3F7D}" type="datetimeFigureOut">
              <a:rPr lang="de-DE" smtClean="0"/>
              <a:pPr/>
              <a:t>24.11.2016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0773-1BD9-4896-8DB0-A31ED5DBFBE5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D1C01-468C-4A1F-BE5F-C919B7BB3F7D}" type="datetimeFigureOut">
              <a:rPr lang="de-DE" smtClean="0"/>
              <a:pPr/>
              <a:t>24.11.2016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0773-1BD9-4896-8DB0-A31ED5DBFBE5}" type="slidenum">
              <a:rPr lang="de-DE" smtClean="0"/>
              <a:pPr/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D1C01-468C-4A1F-BE5F-C919B7BB3F7D}" type="datetimeFigureOut">
              <a:rPr lang="de-DE" smtClean="0"/>
              <a:pPr/>
              <a:t>24.11.2016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0773-1BD9-4896-8DB0-A31ED5DBFBE5}" type="slidenum">
              <a:rPr lang="de-DE" smtClean="0"/>
              <a:pPr/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D1C01-468C-4A1F-BE5F-C919B7BB3F7D}" type="datetimeFigureOut">
              <a:rPr lang="de-DE" smtClean="0"/>
              <a:pPr/>
              <a:t>24.11.2016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0773-1BD9-4896-8DB0-A31ED5DBFBE5}" type="slidenum">
              <a:rPr lang="de-DE" smtClean="0"/>
              <a:pPr/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D1C01-468C-4A1F-BE5F-C919B7BB3F7D}" type="datetimeFigureOut">
              <a:rPr lang="de-DE" smtClean="0"/>
              <a:pPr/>
              <a:t>24.11.2016</a:t>
            </a:fld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0773-1BD9-4896-8DB0-A31ED5DBFBE5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D1C01-468C-4A1F-BE5F-C919B7BB3F7D}" type="datetimeFigureOut">
              <a:rPr lang="de-DE" smtClean="0"/>
              <a:pPr/>
              <a:t>24.11.2016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0773-1BD9-4896-8DB0-A31ED5DBFBE5}" type="slidenum">
              <a:rPr lang="de-DE" smtClean="0"/>
              <a:pPr/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39D1C01-468C-4A1F-BE5F-C919B7BB3F7D}" type="datetimeFigureOut">
              <a:rPr lang="de-DE" smtClean="0"/>
              <a:pPr/>
              <a:t>24.11.2016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AE60773-1BD9-4896-8DB0-A31ED5DBFBE5}" type="slidenum">
              <a:rPr lang="de-DE" smtClean="0"/>
              <a:pPr/>
              <a:t>‹#›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5400" b="1" dirty="0"/>
              <a:t>Ponorka</a:t>
            </a:r>
            <a:endParaRPr lang="de-DE" sz="54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2400" dirty="0">
                <a:solidFill>
                  <a:schemeClr val="tx1"/>
                </a:solidFill>
              </a:rPr>
              <a:t>Pripravil: 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sk-SK" sz="2400" dirty="0" smtClean="0">
                <a:solidFill>
                  <a:schemeClr val="tx1"/>
                </a:solidFill>
              </a:rPr>
              <a:t>Kristián </a:t>
            </a:r>
            <a:r>
              <a:rPr lang="sk-SK" sz="2400" err="1">
                <a:solidFill>
                  <a:schemeClr val="tx1"/>
                </a:solidFill>
              </a:rPr>
              <a:t>Szabó</a:t>
            </a:r>
            <a:r>
              <a:rPr lang="sk-SK" sz="2400">
                <a:solidFill>
                  <a:schemeClr val="tx1"/>
                </a:solidFill>
              </a:rPr>
              <a:t> </a:t>
            </a:r>
            <a:r>
              <a:rPr lang="sk-SK" sz="2400" smtClean="0">
                <a:solidFill>
                  <a:schemeClr val="tx1"/>
                </a:solidFill>
              </a:rPr>
              <a:t>VI</a:t>
            </a:r>
            <a:r>
              <a:rPr lang="sk-SK" sz="2400" smtClean="0">
                <a:solidFill>
                  <a:schemeClr val="tx1"/>
                </a:solidFill>
              </a:rPr>
              <a:t>.A</a:t>
            </a:r>
            <a:endParaRPr lang="de-D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59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/>
          </a:bodyPr>
          <a:lstStyle/>
          <a:p>
            <a:r>
              <a:rPr lang="sk-SK" sz="3600" b="1" dirty="0"/>
              <a:t>Pomôcky</a:t>
            </a:r>
            <a:endParaRPr lang="de-D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7317" y="1700808"/>
            <a:ext cx="6777317" cy="350897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sz="2400" dirty="0"/>
              <a:t>plastová </a:t>
            </a:r>
            <a:r>
              <a:rPr lang="sk-SK" sz="2400" dirty="0" smtClean="0"/>
              <a:t>fľaša</a:t>
            </a:r>
            <a:r>
              <a:rPr lang="en-US" sz="2400" dirty="0" smtClean="0"/>
              <a:t> </a:t>
            </a:r>
            <a:r>
              <a:rPr lang="en-US" b="1" dirty="0" smtClean="0"/>
              <a:t>		</a:t>
            </a:r>
            <a:r>
              <a:rPr lang="en-US" sz="2400" dirty="0" smtClean="0"/>
              <a:t>k</a:t>
            </a:r>
            <a:r>
              <a:rPr lang="sk-SK" sz="2400" dirty="0" err="1" smtClean="0"/>
              <a:t>linec</a:t>
            </a:r>
            <a:endParaRPr lang="en-US" sz="2400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dirty="0" smtClean="0"/>
              <a:t>				</a:t>
            </a:r>
          </a:p>
          <a:p>
            <a:pPr marL="0" indent="0">
              <a:buNone/>
            </a:pPr>
            <a:r>
              <a:rPr lang="en-US" sz="2400" dirty="0" smtClean="0"/>
              <a:t>				</a:t>
            </a:r>
            <a:r>
              <a:rPr lang="en-US" b="1" dirty="0" smtClean="0"/>
              <a:t>				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sz="2400" dirty="0"/>
              <a:t>z</a:t>
            </a:r>
            <a:r>
              <a:rPr lang="sk-SK" sz="2400" dirty="0" err="1" smtClean="0"/>
              <a:t>apaľovač</a:t>
            </a:r>
            <a:r>
              <a:rPr lang="en-US" b="1" dirty="0" smtClean="0"/>
              <a:t> 			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Obrázok 1" descr="http://www.kikoshop.sk/files/product/wm/mv0055hl.jpg?t=145811586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972" y="1988839"/>
            <a:ext cx="2307509" cy="218381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ok 2" descr="http://dodavatelia.123dopyt.sk/fotografie/181751/0/y/picture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509120"/>
            <a:ext cx="1944216" cy="165618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ok 3" descr="http://www.bbtechnik.sk/uploads/products/_productThumbnail/Klinec-stavebny-cierny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092727"/>
            <a:ext cx="2232248" cy="19760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3117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5104" y="404664"/>
            <a:ext cx="8305800" cy="1143000"/>
          </a:xfrm>
        </p:spPr>
        <p:txBody>
          <a:bodyPr>
            <a:normAutofit/>
          </a:bodyPr>
          <a:lstStyle/>
          <a:p>
            <a:r>
              <a:rPr lang="sk-SK" sz="3600" b="1" dirty="0"/>
              <a:t>Pomôcky</a:t>
            </a:r>
            <a:endParaRPr lang="de-DE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1628800"/>
            <a:ext cx="770485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</a:t>
            </a:r>
            <a:r>
              <a:rPr lang="sk-SK" sz="2400" dirty="0" err="1" smtClean="0"/>
              <a:t>atice</a:t>
            </a:r>
            <a:r>
              <a:rPr lang="en-US" dirty="0" smtClean="0"/>
              <a:t>, </a:t>
            </a:r>
            <a:r>
              <a:rPr lang="sk-SK" sz="2400" dirty="0" smtClean="0"/>
              <a:t>použil </a:t>
            </a:r>
            <a:r>
              <a:rPr lang="sk-SK" sz="2400" dirty="0"/>
              <a:t>som ako </a:t>
            </a:r>
            <a:r>
              <a:rPr lang="sk-SK" sz="2400" dirty="0" smtClean="0"/>
              <a:t>závažie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sk-SK" sz="2400" dirty="0" smtClean="0"/>
              <a:t>2 slamky</a:t>
            </a:r>
            <a:r>
              <a:rPr lang="en-US" dirty="0" smtClean="0"/>
              <a:t>	</a:t>
            </a:r>
            <a:endParaRPr lang="de-DE" dirty="0"/>
          </a:p>
          <a:p>
            <a:r>
              <a:rPr lang="en-US" dirty="0" smtClean="0"/>
              <a:t> </a:t>
            </a:r>
            <a:endParaRPr lang="en-US" dirty="0"/>
          </a:p>
          <a:p>
            <a:endParaRPr lang="de-DE" dirty="0"/>
          </a:p>
        </p:txBody>
      </p:sp>
      <p:pic>
        <p:nvPicPr>
          <p:cNvPr id="6" name="Obrázok 5" descr="Výsledok vyhľadávania obrázkov pre dopyt matic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700808"/>
            <a:ext cx="2605911" cy="208823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ok 6" descr="https://static.4nets.sk/image/59-339259-460/papierove-slamky-bodkovane-10ks-zlte-41926811-p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117" y="3068960"/>
            <a:ext cx="2703931" cy="2268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6226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30891"/>
            <a:ext cx="8305800" cy="1143000"/>
          </a:xfrm>
        </p:spPr>
        <p:txBody>
          <a:bodyPr/>
          <a:lstStyle/>
          <a:p>
            <a:r>
              <a:rPr lang="sk-SK" dirty="0"/>
              <a:t>Postup prípravy ponorky</a:t>
            </a:r>
            <a:endParaRPr lang="de-DE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1383159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koniec klinca zohrejeme so </a:t>
            </a:r>
            <a:r>
              <a:rPr lang="sk-SK" dirty="0" smtClean="0"/>
              <a:t>zapaľovačom</a:t>
            </a:r>
            <a:r>
              <a:rPr lang="en-US" dirty="0" smtClean="0"/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z</a:t>
            </a:r>
            <a:r>
              <a:rPr lang="sk-SK" dirty="0" smtClean="0"/>
              <a:t>ohriatymi </a:t>
            </a:r>
            <a:r>
              <a:rPr lang="sk-SK" dirty="0"/>
              <a:t>klincami spravíme 5 </a:t>
            </a:r>
            <a:r>
              <a:rPr lang="sk-SK" dirty="0" smtClean="0"/>
              <a:t>dier </a:t>
            </a:r>
            <a:r>
              <a:rPr lang="sk-SK" dirty="0"/>
              <a:t>vedľa seba do </a:t>
            </a:r>
            <a:r>
              <a:rPr lang="sk-SK" dirty="0" smtClean="0"/>
              <a:t>fľaše</a:t>
            </a:r>
            <a:r>
              <a:rPr lang="en-US" dirty="0" smtClean="0"/>
              <a:t>,</a:t>
            </a:r>
          </a:p>
          <a:p>
            <a:endParaRPr lang="de-DE" dirty="0"/>
          </a:p>
        </p:txBody>
      </p:sp>
      <p:pic>
        <p:nvPicPr>
          <p:cNvPr id="1026" name="Picture 2" descr="C:\Users\UI671218\Desktop\ponorka\img_20160413_1250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050" y="2473427"/>
            <a:ext cx="1645815" cy="2947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I671218\Desktop\ponorka\img_20160413_12512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704" y="2473427"/>
            <a:ext cx="1645815" cy="2947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I671218\Desktop\ponorka\img_20160413_12515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7266" y="2508586"/>
            <a:ext cx="1645815" cy="2947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003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67544" y="143845"/>
            <a:ext cx="8305800" cy="1143000"/>
          </a:xfrm>
        </p:spPr>
        <p:txBody>
          <a:bodyPr/>
          <a:lstStyle/>
          <a:p>
            <a:r>
              <a:rPr lang="sk-SK" dirty="0"/>
              <a:t>Postup prípravy ponorky</a:t>
            </a:r>
            <a:endParaRPr lang="de-DE" dirty="0"/>
          </a:p>
        </p:txBody>
      </p:sp>
      <p:sp>
        <p:nvSpPr>
          <p:cNvPr id="4" name="TextBox 3"/>
          <p:cNvSpPr txBox="1"/>
          <p:nvPr/>
        </p:nvSpPr>
        <p:spPr>
          <a:xfrm>
            <a:off x="1201422" y="1268760"/>
            <a:ext cx="5112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2 slamky zlepíme s lepiacou páskou,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potom </a:t>
            </a:r>
            <a:r>
              <a:rPr lang="sk-SK" dirty="0"/>
              <a:t>prilepíme na tretiu dieru na  fľaši</a:t>
            </a:r>
            <a:r>
              <a:rPr lang="en-US" dirty="0" smtClean="0"/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</a:t>
            </a:r>
            <a:r>
              <a:rPr lang="sk-SK" dirty="0" err="1"/>
              <a:t>atice</a:t>
            </a:r>
            <a:r>
              <a:rPr lang="sk-SK" dirty="0"/>
              <a:t> vložíme do fľaše</a:t>
            </a:r>
            <a:r>
              <a:rPr lang="en-US" dirty="0" smtClean="0"/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dáme naspäť </a:t>
            </a:r>
            <a:r>
              <a:rPr lang="sk-SK" dirty="0" smtClean="0"/>
              <a:t>vrchnák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050" name="Picture 2" descr="C:\Users\UI671218\Desktop\ponorka\img_20160413_1254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636912"/>
            <a:ext cx="1633978" cy="2926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I671218\Desktop\ponorka\img_20160413_125539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636912"/>
            <a:ext cx="1636520" cy="2931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4391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104" y="251272"/>
            <a:ext cx="8305800" cy="1143000"/>
          </a:xfrm>
        </p:spPr>
        <p:txBody>
          <a:bodyPr/>
          <a:lstStyle/>
          <a:p>
            <a:r>
              <a:rPr lang="sk-SK" dirty="0"/>
              <a:t>Pokus</a:t>
            </a:r>
            <a:endParaRPr lang="de-DE" dirty="0"/>
          </a:p>
        </p:txBody>
      </p:sp>
      <p:sp>
        <p:nvSpPr>
          <p:cNvPr id="3" name="TextBox 2"/>
          <p:cNvSpPr txBox="1"/>
          <p:nvPr/>
        </p:nvSpPr>
        <p:spPr>
          <a:xfrm>
            <a:off x="1043608" y="1412776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r>
              <a:rPr lang="sk-SK" dirty="0" err="1" smtClean="0"/>
              <a:t>áme</a:t>
            </a:r>
            <a:r>
              <a:rPr lang="sk-SK" dirty="0" smtClean="0"/>
              <a:t> </a:t>
            </a:r>
            <a:r>
              <a:rPr lang="sk-SK" dirty="0"/>
              <a:t>ponorku do vody a necháme aby sa potopila. </a:t>
            </a:r>
            <a:endParaRPr lang="en-US" dirty="0" smtClean="0"/>
          </a:p>
          <a:p>
            <a:r>
              <a:rPr lang="sk-SK" dirty="0" smtClean="0"/>
              <a:t>Potom </a:t>
            </a:r>
            <a:r>
              <a:rPr lang="sk-SK" dirty="0"/>
              <a:t>začneme fúkať do slamky a pozorujeme ako sa ponorka vynorí. </a:t>
            </a:r>
            <a:endParaRPr lang="de-DE" dirty="0"/>
          </a:p>
        </p:txBody>
      </p:sp>
      <p:pic>
        <p:nvPicPr>
          <p:cNvPr id="4098" name="Picture 2" descr="C:\Users\UI671218\Desktop\ponorka\img_20160413_1256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708920"/>
            <a:ext cx="1527770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UI671218\Desktop\ponorka\img_20160413_12575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708920"/>
            <a:ext cx="1527770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UI671218\Desktop\ponorka\img_20160413_12582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689650"/>
            <a:ext cx="1527770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925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35696" y="2060848"/>
            <a:ext cx="561662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5400" b="1" cap="none" spc="0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Ďakujem </a:t>
            </a:r>
          </a:p>
          <a:p>
            <a:pPr algn="ctr"/>
            <a:r>
              <a:rPr lang="sk-SK" sz="5400" b="1" dirty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k-SK" sz="54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pozornosť</a:t>
            </a:r>
            <a:endParaRPr lang="en-US" sz="5400" b="1" cap="none" spc="0" dirty="0">
              <a:ln w="19050">
                <a:solidFill>
                  <a:schemeClr val="tx1"/>
                </a:solidFill>
                <a:prstDash val="solid"/>
              </a:ln>
              <a:solidFill>
                <a:schemeClr val="bg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1685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62</Words>
  <Application>Microsoft Office PowerPoint</Application>
  <PresentationFormat>Prezentácia na obrazovke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2</vt:lpstr>
      <vt:lpstr>Austin</vt:lpstr>
      <vt:lpstr>Ponorka</vt:lpstr>
      <vt:lpstr>Pomôcky</vt:lpstr>
      <vt:lpstr>Pomôcky</vt:lpstr>
      <vt:lpstr>Postup prípravy ponorky</vt:lpstr>
      <vt:lpstr>Postup prípravy ponorky</vt:lpstr>
      <vt:lpstr>Pokus</vt:lpstr>
      <vt:lpstr>Prezentácia programu PowerPoint</vt:lpstr>
    </vt:vector>
  </TitlesOfParts>
  <Company>RWE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Ponorka</dc:title>
  <dc:creator>Kardosova, Katarina</dc:creator>
  <cp:lastModifiedBy>HOME</cp:lastModifiedBy>
  <cp:revision>41</cp:revision>
  <dcterms:created xsi:type="dcterms:W3CDTF">2016-05-18T08:40:08Z</dcterms:created>
  <dcterms:modified xsi:type="dcterms:W3CDTF">2016-11-24T20:00:24Z</dcterms:modified>
</cp:coreProperties>
</file>