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867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411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481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01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084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4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85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421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49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8274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518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441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496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870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30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766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289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643687-1884-4F35-B05D-4B3ECADAFCC3}" type="datetimeFigureOut">
              <a:rPr lang="sk-SK" smtClean="0"/>
              <a:t>03.05.2016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CC10-403B-4F30-B618-B478C3E27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046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4723" y="561753"/>
            <a:ext cx="9144000" cy="2728085"/>
          </a:xfrm>
        </p:spPr>
        <p:txBody>
          <a:bodyPr/>
          <a:lstStyle/>
          <a:p>
            <a:r>
              <a:rPr lang="sk-SK" dirty="0"/>
              <a:t>Ponorka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Na princíp balóna 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22" y="1219200"/>
            <a:ext cx="4440070" cy="41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6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7456" y="1190644"/>
            <a:ext cx="8825659" cy="1981200"/>
          </a:xfrm>
        </p:spPr>
        <p:txBody>
          <a:bodyPr/>
          <a:lstStyle/>
          <a:p>
            <a:r>
              <a:rPr lang="sk-SK" sz="4000" dirty="0"/>
              <a:t>Čo potrebujeme:</a:t>
            </a:r>
            <a:br>
              <a:rPr lang="sk-SK" sz="4000" dirty="0"/>
            </a:br>
            <a:r>
              <a:rPr lang="sk-SK" sz="2400" dirty="0"/>
              <a:t>Fľašku 1 l a viacej </a:t>
            </a:r>
            <a:br>
              <a:rPr lang="sk-SK" sz="2400" dirty="0"/>
            </a:br>
            <a:r>
              <a:rPr lang="sk-SK" sz="2400" dirty="0"/>
              <a:t>Balón</a:t>
            </a:r>
            <a:br>
              <a:rPr lang="sk-SK" sz="2400" dirty="0"/>
            </a:br>
            <a:r>
              <a:rPr lang="sk-SK" sz="2400" dirty="0"/>
              <a:t>Hadičku</a:t>
            </a:r>
            <a:br>
              <a:rPr lang="sk-SK" sz="2400" dirty="0"/>
            </a:br>
            <a:r>
              <a:rPr lang="sk-SK" sz="2400" dirty="0"/>
              <a:t>Ostrý nožík</a:t>
            </a:r>
            <a:br>
              <a:rPr lang="sk-SK" sz="2400" dirty="0"/>
            </a:br>
            <a:r>
              <a:rPr lang="sk-SK" sz="2400" dirty="0"/>
              <a:t>Gumičky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54" y="2445027"/>
            <a:ext cx="2849218" cy="21965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95" y="4984473"/>
            <a:ext cx="2493135" cy="1675176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67" y="4167809"/>
            <a:ext cx="2411896" cy="2418266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47" y="1082460"/>
            <a:ext cx="2759041" cy="2599593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15" y="4167809"/>
            <a:ext cx="2231162" cy="19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1.Krok</a:t>
            </a:r>
            <a:br>
              <a:rPr lang="sk-SK" dirty="0"/>
            </a:br>
            <a:r>
              <a:rPr lang="sk-SK" sz="2400" dirty="0"/>
              <a:t>Zoberieme si balón a hadičku a spojíme ich.</a:t>
            </a:r>
            <a:br>
              <a:rPr lang="sk-SK" sz="2400" dirty="0"/>
            </a:br>
            <a:r>
              <a:rPr lang="sk-SK" sz="2400" dirty="0"/>
              <a:t>Upevnime ich gumičkami keď chceme.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137452"/>
            <a:ext cx="4628373" cy="34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7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2.Krok</a:t>
            </a:r>
            <a:br>
              <a:rPr lang="sk-SK" dirty="0"/>
            </a:br>
            <a:r>
              <a:rPr lang="sk-SK" sz="2400" dirty="0"/>
              <a:t>Do fľaše urobíme diery ktorými pôjde voda do ponorky. Hlavne treba byt opatrný z nožíkom.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6" y="2992670"/>
            <a:ext cx="3912757" cy="386533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83" y="3046839"/>
            <a:ext cx="3340263" cy="37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2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3.Krok</a:t>
            </a:r>
            <a:br>
              <a:rPr lang="sk-SK" dirty="0"/>
            </a:br>
            <a:r>
              <a:rPr lang="sk-SK" sz="2400" dirty="0"/>
              <a:t>Zoberieme si vrchnák od fľaše a urobíme don dieru takej veľkosti ako je hadička. Preto aby veľa vody netieklo cez vrchný otvor.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91" y="3046344"/>
            <a:ext cx="4681383" cy="35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9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4.Krok</a:t>
            </a:r>
            <a:br>
              <a:rPr lang="sk-SK" dirty="0"/>
            </a:br>
            <a:r>
              <a:rPr lang="sk-SK" sz="2400" dirty="0"/>
              <a:t>Keď mame všetko hotové dáme do fľaše hadičku. Najprv na hadičku dáme vrchnák a potom to dáme do fľaše.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" y="3429000"/>
            <a:ext cx="3843130" cy="3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Naša ponorka je hotová.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4" y="2410265"/>
            <a:ext cx="6453808" cy="4124739"/>
          </a:xfrm>
          <a:prstGeom prst="rect">
            <a:avLst/>
          </a:prstGeom>
        </p:spPr>
      </p:pic>
      <p:pic>
        <p:nvPicPr>
          <p:cNvPr id="4" name="video-146229274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1471" y="2835506"/>
            <a:ext cx="3048000" cy="32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8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</TotalTime>
  <Words>16</Words>
  <Application>Microsoft Office PowerPoint</Application>
  <PresentationFormat>Širokouhlá</PresentationFormat>
  <Paragraphs>8</Paragraphs>
  <Slides>7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Ión</vt:lpstr>
      <vt:lpstr>Ponorka </vt:lpstr>
      <vt:lpstr>Čo potrebujeme: Fľašku 1 l a viacej  Balón Hadičku Ostrý nožík Gumičky </vt:lpstr>
      <vt:lpstr>1.Krok Zoberieme si balón a hadičku a spojíme ich. Upevnime ich gumičkami keď chceme. </vt:lpstr>
      <vt:lpstr>2.Krok Do fľaše urobíme diery ktorými pôjde voda do ponorky. Hlavne treba byt opatrný z nožíkom.</vt:lpstr>
      <vt:lpstr>3.Krok Zoberieme si vrchnák od fľaše a urobíme don dieru takej veľkosti ako je hadička. Preto aby veľa vody netieklo cez vrchný otvor.</vt:lpstr>
      <vt:lpstr>4.Krok Keď mame všetko hotové dáme do fľaše hadičku. Najprv na hadičku dáme vrchnák a potom to dáme do fľaše. </vt:lpstr>
      <vt:lpstr>Naša ponorka je hotová.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Ponorka</dc:title>
  <dc:creator>Adrian</dc:creator>
  <cp:lastModifiedBy>Adrian</cp:lastModifiedBy>
  <cp:revision>13</cp:revision>
  <dcterms:created xsi:type="dcterms:W3CDTF">2016-04-05T15:08:04Z</dcterms:created>
  <dcterms:modified xsi:type="dcterms:W3CDTF">2016-05-03T16:38:44Z</dcterms:modified>
</cp:coreProperties>
</file>