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4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Thomas </a:t>
            </a:r>
            <a:r>
              <a:rPr lang="sk-SK" sz="48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alva</a:t>
            </a:r>
            <a:r>
              <a:rPr lang="sk-SK" sz="4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sk-SK" sz="48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edison</a:t>
            </a:r>
            <a:endParaRPr lang="sk-SK" sz="4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  <a:latin typeface="Algerian" panose="04020705040A02060702" pitchFamily="82" charset="0"/>
              </a:rPr>
              <a:t>Patrik </a:t>
            </a:r>
            <a:r>
              <a:rPr lang="sk-SK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brezo</a:t>
            </a:r>
            <a:r>
              <a:rPr lang="sk-SK" dirty="0" smtClean="0">
                <a:solidFill>
                  <a:schemeClr val="bg1"/>
                </a:solidFill>
                <a:latin typeface="Algerian" panose="04020705040A02060702" pitchFamily="82" charset="0"/>
              </a:rPr>
              <a:t> a Matej </a:t>
            </a:r>
            <a:r>
              <a:rPr lang="sk-SK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Ďurčo</a:t>
            </a:r>
            <a:r>
              <a:rPr lang="sk-SK" smtClean="0">
                <a:solidFill>
                  <a:schemeClr val="bg1"/>
                </a:solidFill>
                <a:latin typeface="Algerian" panose="04020705040A02060702" pitchFamily="82" charset="0"/>
              </a:rPr>
              <a:t> IX.A</a:t>
            </a:r>
            <a:endParaRPr lang="sk-SK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5" y="779547"/>
            <a:ext cx="2238445" cy="286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76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455" y="2489281"/>
            <a:ext cx="2374900" cy="298998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Thomas </a:t>
            </a:r>
            <a:r>
              <a:rPr lang="sk-SK" b="1" dirty="0" err="1" smtClean="0"/>
              <a:t>Alva</a:t>
            </a:r>
            <a:r>
              <a:rPr lang="sk-SK" b="1" dirty="0" smtClean="0"/>
              <a:t> </a:t>
            </a:r>
            <a:r>
              <a:rPr lang="sk-SK" b="1" dirty="0" err="1" smtClean="0"/>
              <a:t>Edison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Bol to americký vynálezca, celosvetovo jeden z najproduktívnejších a najvýznamnejších vynálezcov </a:t>
            </a:r>
          </a:p>
          <a:p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Pod jeho menom je vedených viac než 1 692 patentov </a:t>
            </a:r>
          </a:p>
          <a:p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Thomas </a:t>
            </a:r>
            <a:r>
              <a:rPr lang="sk-SK" b="1" dirty="0" err="1" smtClean="0">
                <a:solidFill>
                  <a:schemeClr val="accent1">
                    <a:lumMod val="50000"/>
                  </a:schemeClr>
                </a:solidFill>
              </a:rPr>
              <a:t>Alva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accent1">
                    <a:lumMod val="50000"/>
                  </a:schemeClr>
                </a:solidFill>
              </a:rPr>
              <a:t>Edison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 sa narodil 11. februára a zomrel 18. októbra 1 931</a:t>
            </a:r>
          </a:p>
          <a:p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Medzi jeho najvýznamnejšie vynálezy patrí fonograf a žiarovka</a:t>
            </a:r>
          </a:p>
          <a:p>
            <a:r>
              <a:rPr lang="sk-SK" b="1" dirty="0" err="1" smtClean="0">
                <a:solidFill>
                  <a:schemeClr val="accent1">
                    <a:lumMod val="50000"/>
                  </a:schemeClr>
                </a:solidFill>
              </a:rPr>
              <a:t>Edison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 je aj </a:t>
            </a:r>
            <a:r>
              <a:rPr lang="sk-SK" b="1" smtClean="0">
                <a:solidFill>
                  <a:schemeClr val="accent1">
                    <a:lumMod val="50000"/>
                  </a:schemeClr>
                </a:solidFill>
              </a:rPr>
              <a:t>zakladateľom </a:t>
            </a:r>
            <a:r>
              <a:rPr lang="sk-SK" b="1" smtClean="0">
                <a:solidFill>
                  <a:schemeClr val="accent1">
                    <a:lumMod val="50000"/>
                  </a:schemeClr>
                </a:solidFill>
              </a:rPr>
              <a:t>dodnes 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vydáveného časopisu </a:t>
            </a:r>
            <a:r>
              <a:rPr lang="sk-SK" b="1" dirty="0" err="1" smtClean="0">
                <a:solidFill>
                  <a:schemeClr val="accent1">
                    <a:lumMod val="50000"/>
                  </a:schemeClr>
                </a:solidFill>
              </a:rPr>
              <a:t>Science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472" y="3581319"/>
            <a:ext cx="1790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221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Detstvo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Mal ťažké detstvo 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Bol často chorý a preto bol málo krát v škole 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Už od jeho desiatich rokov ho bavili prírodné vedy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Doma v pivnici si založil vlastné laboratórium a zarábal si na drahé chemikálie 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Jeho život ovplyvnil fakt, že ohluchol </a:t>
            </a:r>
          </a:p>
          <a:p>
            <a:endParaRPr lang="sk-SK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sk-SK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953" y="2472266"/>
            <a:ext cx="2430385" cy="278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73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Žiarovka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Žiarovka je druh elektrického svetelného zdroja, ktorom sa svetlo vytvára žeravením tuhého telesa prechodom elektrického prúdu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Prvú žiarovku vynašiel </a:t>
            </a:r>
            <a:r>
              <a:rPr lang="sk-SK" b="1" dirty="0" err="1" smtClean="0">
                <a:solidFill>
                  <a:schemeClr val="accent6">
                    <a:lumMod val="50000"/>
                  </a:schemeClr>
                </a:solidFill>
              </a:rPr>
              <a:t>Joshep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accent6">
                    <a:lumMod val="50000"/>
                  </a:schemeClr>
                </a:solidFill>
              </a:rPr>
              <a:t>Swan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 z </a:t>
            </a:r>
            <a:r>
              <a:rPr lang="sk-SK" b="1" dirty="0" err="1" smtClean="0">
                <a:solidFill>
                  <a:schemeClr val="accent6">
                    <a:lumMod val="50000"/>
                  </a:schemeClr>
                </a:solidFill>
              </a:rPr>
              <a:t>Newcastle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 vo Veľkej </a:t>
            </a:r>
            <a:r>
              <a:rPr lang="sk-SK" b="1" dirty="0" err="1" smtClean="0">
                <a:solidFill>
                  <a:schemeClr val="accent6">
                    <a:lumMod val="50000"/>
                  </a:schemeClr>
                </a:solidFill>
              </a:rPr>
              <a:t>Británií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 a Thomas </a:t>
            </a:r>
            <a:r>
              <a:rPr lang="sk-SK" b="1" dirty="0" err="1" smtClean="0">
                <a:solidFill>
                  <a:schemeClr val="accent6">
                    <a:lumMod val="50000"/>
                  </a:schemeClr>
                </a:solidFill>
              </a:rPr>
              <a:t>Edison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 v Amerike v roku 1 879</a:t>
            </a:r>
          </a:p>
          <a:p>
            <a:r>
              <a:rPr lang="sk-SK" b="1" dirty="0">
                <a:solidFill>
                  <a:schemeClr val="accent6">
                    <a:lumMod val="50000"/>
                  </a:schemeClr>
                </a:solidFill>
              </a:rPr>
              <a:t>Funguje na princípe odporového zahrievania 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vodiča</a:t>
            </a:r>
            <a:r>
              <a:rPr lang="sk-SK" b="1" dirty="0">
                <a:solidFill>
                  <a:schemeClr val="accent6">
                    <a:lumMod val="50000"/>
                  </a:schemeClr>
                </a:solidFill>
              </a:rPr>
              <a:t> elektrickým prúdom ktorý ním preteká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740" y="4445000"/>
            <a:ext cx="3571170" cy="170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76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6">
                    <a:lumMod val="50000"/>
                  </a:schemeClr>
                </a:solidFill>
              </a:rPr>
              <a:t>Pri vysokej teplote vlákno žiarovky 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žiari</a:t>
            </a:r>
            <a:r>
              <a:rPr lang="sk-SK" b="1" dirty="0">
                <a:solidFill>
                  <a:schemeClr val="accent6">
                    <a:lumMod val="50000"/>
                  </a:schemeClr>
                </a:solidFill>
              </a:rPr>
              <a:t> ako 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absolútne čierne teleso</a:t>
            </a:r>
            <a:r>
              <a:rPr lang="sk-SK" b="1" dirty="0">
                <a:solidFill>
                  <a:schemeClr val="accent6">
                    <a:lumMod val="50000"/>
                  </a:schemeClr>
                </a:solidFill>
              </a:rPr>
              <a:t> v 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infračervenom</a:t>
            </a:r>
            <a:r>
              <a:rPr lang="sk-SK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a ultrafialovom</a:t>
            </a:r>
            <a:r>
              <a:rPr lang="sk-SK" b="1" dirty="0">
                <a:solidFill>
                  <a:schemeClr val="accent6">
                    <a:lumMod val="50000"/>
                  </a:schemeClr>
                </a:solidFill>
              </a:rPr>
              <a:t> a viditeľnom 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spektre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Sklenená banka žiarovky je však pre ultrafialové žiarenie nepriepustná </a:t>
            </a:r>
            <a:endParaRPr lang="sk-SK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974" y="3700822"/>
            <a:ext cx="2923809" cy="2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001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Časti žiarovky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Sklenená banka                     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9.   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Závit do objímky                                                  </a:t>
            </a:r>
          </a:p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Náplň: Zriedený interný plyn 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10.  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Izolácia                  </a:t>
            </a:r>
          </a:p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Volfrámové vlákno                 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11.  </a:t>
            </a: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Spodný kontakt do objímky</a:t>
            </a:r>
          </a:p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Prívodný drôt</a:t>
            </a:r>
          </a:p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Prívodný drôt</a:t>
            </a:r>
          </a:p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Nosný drôt</a:t>
            </a:r>
          </a:p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Sklenená nosná konštrukcia</a:t>
            </a:r>
          </a:p>
          <a:p>
            <a:pPr>
              <a:buFont typeface="+mj-lt"/>
              <a:buAutoNum type="arabicPeriod"/>
            </a:pPr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</a:rPr>
              <a:t>Spoj prívodu a závitu</a:t>
            </a:r>
          </a:p>
          <a:p>
            <a:pPr>
              <a:buFont typeface="+mj-lt"/>
              <a:buAutoNum type="arabicPeriod"/>
            </a:pPr>
            <a:endParaRPr lang="sk-SK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640" y="1680632"/>
            <a:ext cx="3641316" cy="490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873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Druhy žiaroviek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chemeClr val="accent6">
                    <a:lumMod val="50000"/>
                  </a:schemeClr>
                </a:solidFill>
              </a:rPr>
              <a:t>LED Žiarovka</a:t>
            </a:r>
          </a:p>
          <a:p>
            <a:r>
              <a:rPr lang="sk-SK" sz="2800" b="1" dirty="0" smtClean="0">
                <a:solidFill>
                  <a:schemeClr val="accent6">
                    <a:lumMod val="50000"/>
                  </a:schemeClr>
                </a:solidFill>
              </a:rPr>
              <a:t>Kompaktná žiarovka</a:t>
            </a:r>
          </a:p>
          <a:p>
            <a:r>
              <a:rPr lang="sk-SK" sz="2800" b="1" dirty="0" smtClean="0">
                <a:solidFill>
                  <a:schemeClr val="accent6">
                    <a:lumMod val="50000"/>
                  </a:schemeClr>
                </a:solidFill>
              </a:rPr>
              <a:t>Halogénová žiarovka</a:t>
            </a:r>
          </a:p>
          <a:p>
            <a:r>
              <a:rPr lang="sk-SK" sz="2800" b="1" dirty="0" smtClean="0">
                <a:solidFill>
                  <a:schemeClr val="accent6">
                    <a:lumMod val="50000"/>
                  </a:schemeClr>
                </a:solidFill>
              </a:rPr>
              <a:t>Klasická žiarovka</a:t>
            </a:r>
            <a:endParaRPr lang="sk-SK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88" y="2514600"/>
            <a:ext cx="609600" cy="609600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636" y="2819400"/>
            <a:ext cx="391007" cy="850991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136" y="4235571"/>
            <a:ext cx="609524" cy="609524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532" y="3691741"/>
            <a:ext cx="505111" cy="61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275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Ďakujem za pozornosť </a:t>
            </a:r>
            <a:endParaRPr lang="sk-SK" b="1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557" y="3101626"/>
            <a:ext cx="3518206" cy="2341206"/>
          </a:xfrm>
        </p:spPr>
      </p:pic>
    </p:spTree>
    <p:extLst>
      <p:ext uri="{BB962C8B-B14F-4D97-AF65-F5344CB8AC3E}">
        <p14:creationId xmlns:p14="http://schemas.microsoft.com/office/powerpoint/2010/main" val="1826658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 − zasadacia miestnosť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</TotalTime>
  <Words>206</Words>
  <Application>Microsoft Office PowerPoint</Application>
  <PresentationFormat>Širokouhlá</PresentationFormat>
  <Paragraphs>35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Algerian</vt:lpstr>
      <vt:lpstr>Arial</vt:lpstr>
      <vt:lpstr>Century Gothic</vt:lpstr>
      <vt:lpstr>Wingdings 3</vt:lpstr>
      <vt:lpstr>Ión − zasadacia miestnosť</vt:lpstr>
      <vt:lpstr>Thomas alva edison</vt:lpstr>
      <vt:lpstr>Thomas Alva Edison</vt:lpstr>
      <vt:lpstr>Detstvo</vt:lpstr>
      <vt:lpstr>Žiarovka</vt:lpstr>
      <vt:lpstr>Prezentácia programu PowerPoint</vt:lpstr>
      <vt:lpstr>Časti žiarovky</vt:lpstr>
      <vt:lpstr>Druhy žiaroviek</vt:lpstr>
      <vt:lpstr>Ďakujem za pozornosť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alva edison</dc:title>
  <dc:creator>Patrik-Pc</dc:creator>
  <cp:lastModifiedBy>Učiteľ</cp:lastModifiedBy>
  <cp:revision>7</cp:revision>
  <dcterms:created xsi:type="dcterms:W3CDTF">2015-11-16T15:55:27Z</dcterms:created>
  <dcterms:modified xsi:type="dcterms:W3CDTF">2015-11-19T11:17:53Z</dcterms:modified>
</cp:coreProperties>
</file>